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 id="2147483648" r:id="rId5"/>
    <p:sldMasterId id="2147483669" r:id="rId6"/>
    <p:sldMasterId id="2147483653" r:id="rId7"/>
  </p:sldMasterIdLst>
  <p:notesMasterIdLst>
    <p:notesMasterId r:id="rId15"/>
  </p:notesMasterIdLst>
  <p:sldIdLst>
    <p:sldId id="260" r:id="rId8"/>
    <p:sldId id="270" r:id="rId9"/>
    <p:sldId id="262" r:id="rId10"/>
    <p:sldId id="263" r:id="rId11"/>
    <p:sldId id="264" r:id="rId12"/>
    <p:sldId id="266" r:id="rId13"/>
    <p:sldId id="26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9B140515-850C-A476-A26C-67933BE8F12E}" name="Louisa M. Searle" initials="LS" userId="S::louisa@firstgive.co.uk::bf6f98f5-3495-41a2-b727-5ac5f5eaff76" providerId="AD"/>
  <p188:author id="{D994BFFF-0E82-DF55-CD42-15CDC5EC5374}" name="Isaac Jones" initials="IJ" userId="S::Isaac@firstgive.co.uk::063ea86c-d924-4530-99f6-a1841731955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B9CD"/>
    <a:srgbClr val="F47C58"/>
    <a:srgbClr val="522674"/>
    <a:srgbClr val="FACCBE"/>
    <a:srgbClr val="CAEDF3"/>
    <a:srgbClr val="EBE6F3"/>
    <a:srgbClr val="FFFFFF"/>
    <a:srgbClr val="E4BAAD"/>
    <a:srgbClr val="DECCE4"/>
    <a:srgbClr val="673A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378C47-69B8-5CE8-E01D-298CB74B0A5B}" v="13" dt="2026-04-20T13:13:02.2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Anderson" userId="b44d9cf7-c2a3-49aa-8bc6-ab44654cdb74" providerId="ADAL" clId="{4C9469C7-6E8B-45D8-9FE9-D8CC31E65F7B}"/>
    <pc:docChg chg="undo custSel addSld delSld modSld sldOrd">
      <pc:chgData name="Michael Anderson" userId="b44d9cf7-c2a3-49aa-8bc6-ab44654cdb74" providerId="ADAL" clId="{4C9469C7-6E8B-45D8-9FE9-D8CC31E65F7B}" dt="2026-04-17T11:36:39.523" v="6493"/>
      <pc:docMkLst>
        <pc:docMk/>
      </pc:docMkLst>
      <pc:sldChg chg="addSp delSp modSp mod">
        <pc:chgData name="Michael Anderson" userId="b44d9cf7-c2a3-49aa-8bc6-ab44654cdb74" providerId="ADAL" clId="{4C9469C7-6E8B-45D8-9FE9-D8CC31E65F7B}" dt="2026-04-17T11:36:32.674" v="6491" actId="14100"/>
        <pc:sldMkLst>
          <pc:docMk/>
          <pc:sldMk cId="307844969" sldId="260"/>
        </pc:sldMkLst>
        <pc:picChg chg="add mod">
          <ac:chgData name="Michael Anderson" userId="b44d9cf7-c2a3-49aa-8bc6-ab44654cdb74" providerId="ADAL" clId="{4C9469C7-6E8B-45D8-9FE9-D8CC31E65F7B}" dt="2026-04-17T11:36:32.674" v="6491" actId="14100"/>
          <ac:picMkLst>
            <pc:docMk/>
            <pc:sldMk cId="307844969" sldId="260"/>
            <ac:picMk id="3" creationId="{DBFDF12D-2517-AB04-3D06-E9C236938F96}"/>
          </ac:picMkLst>
        </pc:picChg>
      </pc:sldChg>
      <pc:sldChg chg="addSp delSp modSp mod modNotesTx">
        <pc:chgData name="Michael Anderson" userId="b44d9cf7-c2a3-49aa-8bc6-ab44654cdb74" providerId="ADAL" clId="{4C9469C7-6E8B-45D8-9FE9-D8CC31E65F7B}" dt="2026-04-17T11:36:09.102" v="6489" actId="1038"/>
        <pc:sldMkLst>
          <pc:docMk/>
          <pc:sldMk cId="2370867210" sldId="262"/>
        </pc:sldMkLst>
        <pc:picChg chg="add mod">
          <ac:chgData name="Michael Anderson" userId="b44d9cf7-c2a3-49aa-8bc6-ab44654cdb74" providerId="ADAL" clId="{4C9469C7-6E8B-45D8-9FE9-D8CC31E65F7B}" dt="2026-04-14T15:43:17.136" v="6439"/>
          <ac:picMkLst>
            <pc:docMk/>
            <pc:sldMk cId="2370867210" sldId="262"/>
            <ac:picMk id="4" creationId="{69F1E018-0BF9-E306-8E13-32A166A71321}"/>
          </ac:picMkLst>
        </pc:picChg>
        <pc:picChg chg="add mod">
          <ac:chgData name="Michael Anderson" userId="b44d9cf7-c2a3-49aa-8bc6-ab44654cdb74" providerId="ADAL" clId="{4C9469C7-6E8B-45D8-9FE9-D8CC31E65F7B}" dt="2026-04-17T11:36:09.102" v="6489" actId="1038"/>
          <ac:picMkLst>
            <pc:docMk/>
            <pc:sldMk cId="2370867210" sldId="262"/>
            <ac:picMk id="6" creationId="{81220EAC-494C-D0D7-0002-BE32A10D01D7}"/>
          </ac:picMkLst>
        </pc:picChg>
      </pc:sldChg>
      <pc:sldChg chg="addSp delSp modSp mod modClrScheme modAnim chgLayout modNotesTx">
        <pc:chgData name="Michael Anderson" userId="b44d9cf7-c2a3-49aa-8bc6-ab44654cdb74" providerId="ADAL" clId="{4C9469C7-6E8B-45D8-9FE9-D8CC31E65F7B}" dt="2026-04-14T15:43:19.407" v="6440"/>
        <pc:sldMkLst>
          <pc:docMk/>
          <pc:sldMk cId="3467155700" sldId="263"/>
        </pc:sldMkLst>
        <pc:picChg chg="add mod">
          <ac:chgData name="Michael Anderson" userId="b44d9cf7-c2a3-49aa-8bc6-ab44654cdb74" providerId="ADAL" clId="{4C9469C7-6E8B-45D8-9FE9-D8CC31E65F7B}" dt="2026-04-14T15:34:30.889" v="6421" actId="1076"/>
          <ac:picMkLst>
            <pc:docMk/>
            <pc:sldMk cId="3467155700" sldId="263"/>
            <ac:picMk id="5" creationId="{DA3A9A5A-C84C-67DD-FC16-751D7615C51B}"/>
          </ac:picMkLst>
        </pc:picChg>
        <pc:picChg chg="add mod">
          <ac:chgData name="Michael Anderson" userId="b44d9cf7-c2a3-49aa-8bc6-ab44654cdb74" providerId="ADAL" clId="{4C9469C7-6E8B-45D8-9FE9-D8CC31E65F7B}" dt="2026-04-14T15:34:35.416" v="6422" actId="14100"/>
          <ac:picMkLst>
            <pc:docMk/>
            <pc:sldMk cId="3467155700" sldId="263"/>
            <ac:picMk id="7" creationId="{5F5FEEB6-261D-6126-F0C1-1DA7D002F938}"/>
          </ac:picMkLst>
        </pc:picChg>
        <pc:picChg chg="add mod">
          <ac:chgData name="Michael Anderson" userId="b44d9cf7-c2a3-49aa-8bc6-ab44654cdb74" providerId="ADAL" clId="{4C9469C7-6E8B-45D8-9FE9-D8CC31E65F7B}" dt="2026-04-14T15:34:35.416" v="6422" actId="14100"/>
          <ac:picMkLst>
            <pc:docMk/>
            <pc:sldMk cId="3467155700" sldId="263"/>
            <ac:picMk id="9" creationId="{A67E4E13-7C6C-C639-77EC-AEC88CFE90CA}"/>
          </ac:picMkLst>
        </pc:picChg>
        <pc:picChg chg="add mod">
          <ac:chgData name="Michael Anderson" userId="b44d9cf7-c2a3-49aa-8bc6-ab44654cdb74" providerId="ADAL" clId="{4C9469C7-6E8B-45D8-9FE9-D8CC31E65F7B}" dt="2026-04-14T15:43:19.407" v="6440"/>
          <ac:picMkLst>
            <pc:docMk/>
            <pc:sldMk cId="3467155700" sldId="263"/>
            <ac:picMk id="10" creationId="{64FF5496-02A3-E90B-0494-F3C123172ED4}"/>
          </ac:picMkLst>
        </pc:picChg>
        <pc:picChg chg="add mod">
          <ac:chgData name="Michael Anderson" userId="b44d9cf7-c2a3-49aa-8bc6-ab44654cdb74" providerId="ADAL" clId="{4C9469C7-6E8B-45D8-9FE9-D8CC31E65F7B}" dt="2026-04-14T15:34:27.316" v="6420" actId="1076"/>
          <ac:picMkLst>
            <pc:docMk/>
            <pc:sldMk cId="3467155700" sldId="263"/>
            <ac:picMk id="1026" creationId="{C1AD2CD0-7AFC-23EC-6832-E3D40C150B36}"/>
          </ac:picMkLst>
        </pc:picChg>
      </pc:sldChg>
      <pc:sldChg chg="addSp modSp mod modClrScheme chgLayout modNotesTx">
        <pc:chgData name="Michael Anderson" userId="b44d9cf7-c2a3-49aa-8bc6-ab44654cdb74" providerId="ADAL" clId="{4C9469C7-6E8B-45D8-9FE9-D8CC31E65F7B}" dt="2026-04-14T15:43:20.650" v="6441"/>
        <pc:sldMkLst>
          <pc:docMk/>
          <pc:sldMk cId="882166592" sldId="264"/>
        </pc:sldMkLst>
        <pc:picChg chg="add mod">
          <ac:chgData name="Michael Anderson" userId="b44d9cf7-c2a3-49aa-8bc6-ab44654cdb74" providerId="ADAL" clId="{4C9469C7-6E8B-45D8-9FE9-D8CC31E65F7B}" dt="2026-04-14T15:43:20.650" v="6441"/>
          <ac:picMkLst>
            <pc:docMk/>
            <pc:sldMk cId="882166592" sldId="264"/>
            <ac:picMk id="2" creationId="{7B7AB057-B66E-1253-B3D8-35F5BC60250E}"/>
          </ac:picMkLst>
        </pc:picChg>
      </pc:sldChg>
      <pc:sldChg chg="addSp modSp mod modNotesTx">
        <pc:chgData name="Michael Anderson" userId="b44d9cf7-c2a3-49aa-8bc6-ab44654cdb74" providerId="ADAL" clId="{4C9469C7-6E8B-45D8-9FE9-D8CC31E65F7B}" dt="2026-04-14T15:43:36.291" v="6450" actId="20577"/>
        <pc:sldMkLst>
          <pc:docMk/>
          <pc:sldMk cId="1583617256" sldId="266"/>
        </pc:sldMkLst>
        <pc:spChg chg="mod">
          <ac:chgData name="Michael Anderson" userId="b44d9cf7-c2a3-49aa-8bc6-ab44654cdb74" providerId="ADAL" clId="{4C9469C7-6E8B-45D8-9FE9-D8CC31E65F7B}" dt="2026-04-14T15:43:36.291" v="6450" actId="20577"/>
          <ac:spMkLst>
            <pc:docMk/>
            <pc:sldMk cId="1583617256" sldId="266"/>
            <ac:spMk id="4" creationId="{9D091DE1-9302-E4BB-4545-8CCF175FC1FA}"/>
          </ac:spMkLst>
        </pc:spChg>
        <pc:picChg chg="add mod">
          <ac:chgData name="Michael Anderson" userId="b44d9cf7-c2a3-49aa-8bc6-ab44654cdb74" providerId="ADAL" clId="{4C9469C7-6E8B-45D8-9FE9-D8CC31E65F7B}" dt="2026-04-14T15:43:22.898" v="6442"/>
          <ac:picMkLst>
            <pc:docMk/>
            <pc:sldMk cId="1583617256" sldId="266"/>
            <ac:picMk id="2" creationId="{3907C018-9747-74ED-ED2D-524EC30F8436}"/>
          </ac:picMkLst>
        </pc:picChg>
      </pc:sldChg>
      <pc:sldChg chg="addSp delSp modSp add mod ord modNotesTx">
        <pc:chgData name="Michael Anderson" userId="b44d9cf7-c2a3-49aa-8bc6-ab44654cdb74" providerId="ADAL" clId="{4C9469C7-6E8B-45D8-9FE9-D8CC31E65F7B}" dt="2026-04-17T11:36:39.523" v="6493"/>
        <pc:sldMkLst>
          <pc:docMk/>
          <pc:sldMk cId="2617795648" sldId="269"/>
        </pc:sldMkLst>
        <pc:spChg chg="mod">
          <ac:chgData name="Michael Anderson" userId="b44d9cf7-c2a3-49aa-8bc6-ab44654cdb74" providerId="ADAL" clId="{4C9469C7-6E8B-45D8-9FE9-D8CC31E65F7B}" dt="2026-04-14T15:44:18.997" v="6459" actId="1076"/>
          <ac:spMkLst>
            <pc:docMk/>
            <pc:sldMk cId="2617795648" sldId="269"/>
            <ac:spMk id="5" creationId="{CE3ED33E-C347-506E-577B-499BE557EB86}"/>
          </ac:spMkLst>
        </pc:spChg>
        <pc:picChg chg="add mod">
          <ac:chgData name="Michael Anderson" userId="b44d9cf7-c2a3-49aa-8bc6-ab44654cdb74" providerId="ADAL" clId="{4C9469C7-6E8B-45D8-9FE9-D8CC31E65F7B}" dt="2026-04-17T11:36:39.523" v="6493"/>
          <ac:picMkLst>
            <pc:docMk/>
            <pc:sldMk cId="2617795648" sldId="269"/>
            <ac:picMk id="6" creationId="{7FD5BF44-08F1-CDCB-3698-7851295EB0FD}"/>
          </ac:picMkLst>
        </pc:picChg>
      </pc:sldChg>
      <pc:sldChg chg="addSp delSp modSp new mod ord modAnim modNotesTx">
        <pc:chgData name="Michael Anderson" userId="b44d9cf7-c2a3-49aa-8bc6-ab44654cdb74" providerId="ADAL" clId="{4C9469C7-6E8B-45D8-9FE9-D8CC31E65F7B}" dt="2026-04-14T15:43:07.066" v="6438" actId="1076"/>
        <pc:sldMkLst>
          <pc:docMk/>
          <pc:sldMk cId="3568159446" sldId="270"/>
        </pc:sldMkLst>
        <pc:picChg chg="add mod">
          <ac:chgData name="Michael Anderson" userId="b44d9cf7-c2a3-49aa-8bc6-ab44654cdb74" providerId="ADAL" clId="{4C9469C7-6E8B-45D8-9FE9-D8CC31E65F7B}" dt="2026-04-14T15:29:12.770" v="6305" actId="1076"/>
          <ac:picMkLst>
            <pc:docMk/>
            <pc:sldMk cId="3568159446" sldId="270"/>
            <ac:picMk id="4" creationId="{E1941426-BE69-C9CC-59C6-AE3F0C1B1DD4}"/>
          </ac:picMkLst>
        </pc:picChg>
        <pc:picChg chg="add mod">
          <ac:chgData name="Michael Anderson" userId="b44d9cf7-c2a3-49aa-8bc6-ab44654cdb74" providerId="ADAL" clId="{4C9469C7-6E8B-45D8-9FE9-D8CC31E65F7B}" dt="2026-04-14T15:43:07.066" v="6438" actId="1076"/>
          <ac:picMkLst>
            <pc:docMk/>
            <pc:sldMk cId="3568159446" sldId="270"/>
            <ac:picMk id="6" creationId="{4E1BAA46-E002-3DBB-0E43-F5F7BBA73B96}"/>
          </ac:picMkLst>
        </pc:picChg>
      </pc:sldChg>
    </pc:docChg>
  </pc:docChgLst>
  <pc:docChgLst>
    <pc:chgData name="Guest User" userId="S::urn:spo:tenantanon#755e686a-8f5e-44cd-88b0-0c5486f4ffac::" providerId="AD" clId="Web-{73378C47-69B8-5CE8-E01D-298CB74B0A5B}"/>
    <pc:docChg chg="modSld">
      <pc:chgData name="Guest User" userId="S::urn:spo:tenantanon#755e686a-8f5e-44cd-88b0-0c5486f4ffac::" providerId="AD" clId="Web-{73378C47-69B8-5CE8-E01D-298CB74B0A5B}" dt="2026-04-20T13:13:02.209" v="12" actId="1076"/>
      <pc:docMkLst>
        <pc:docMk/>
      </pc:docMkLst>
      <pc:sldChg chg="delSp modSp">
        <pc:chgData name="Guest User" userId="S::urn:spo:tenantanon#755e686a-8f5e-44cd-88b0-0c5486f4ffac::" providerId="AD" clId="Web-{73378C47-69B8-5CE8-E01D-298CB74B0A5B}" dt="2026-04-20T13:12:40.349" v="9"/>
        <pc:sldMkLst>
          <pc:docMk/>
          <pc:sldMk cId="2370867210" sldId="262"/>
        </pc:sldMkLst>
        <pc:picChg chg="del">
          <ac:chgData name="Guest User" userId="S::urn:spo:tenantanon#755e686a-8f5e-44cd-88b0-0c5486f4ffac::" providerId="AD" clId="Web-{73378C47-69B8-5CE8-E01D-298CB74B0A5B}" dt="2026-04-20T13:12:40.349" v="9"/>
          <ac:picMkLst>
            <pc:docMk/>
            <pc:sldMk cId="2370867210" sldId="262"/>
            <ac:picMk id="4" creationId="{69F1E018-0BF9-E306-8E13-32A166A71321}"/>
          </ac:picMkLst>
        </pc:picChg>
        <pc:picChg chg="mod">
          <ac:chgData name="Guest User" userId="S::urn:spo:tenantanon#755e686a-8f5e-44cd-88b0-0c5486f4ffac::" providerId="AD" clId="Web-{73378C47-69B8-5CE8-E01D-298CB74B0A5B}" dt="2026-04-20T13:12:28.974" v="7" actId="688"/>
          <ac:picMkLst>
            <pc:docMk/>
            <pc:sldMk cId="2370867210" sldId="262"/>
            <ac:picMk id="5" creationId="{B7D8CFF6-95CE-43FF-629A-A22A55203AF8}"/>
          </ac:picMkLst>
        </pc:picChg>
        <pc:picChg chg="mod">
          <ac:chgData name="Guest User" userId="S::urn:spo:tenantanon#755e686a-8f5e-44cd-88b0-0c5486f4ffac::" providerId="AD" clId="Web-{73378C47-69B8-5CE8-E01D-298CB74B0A5B}" dt="2026-04-20T13:12:37.474" v="8" actId="1076"/>
          <ac:picMkLst>
            <pc:docMk/>
            <pc:sldMk cId="2370867210" sldId="262"/>
            <ac:picMk id="6" creationId="{81220EAC-494C-D0D7-0002-BE32A10D01D7}"/>
          </ac:picMkLst>
        </pc:picChg>
      </pc:sldChg>
      <pc:sldChg chg="modSp">
        <pc:chgData name="Guest User" userId="S::urn:spo:tenantanon#755e686a-8f5e-44cd-88b0-0c5486f4ffac::" providerId="AD" clId="Web-{73378C47-69B8-5CE8-E01D-298CB74B0A5B}" dt="2026-04-20T13:12:50.428" v="10" actId="1076"/>
        <pc:sldMkLst>
          <pc:docMk/>
          <pc:sldMk cId="3467155700" sldId="263"/>
        </pc:sldMkLst>
        <pc:picChg chg="mod">
          <ac:chgData name="Guest User" userId="S::urn:spo:tenantanon#755e686a-8f5e-44cd-88b0-0c5486f4ffac::" providerId="AD" clId="Web-{73378C47-69B8-5CE8-E01D-298CB74B0A5B}" dt="2026-04-20T13:12:50.428" v="10" actId="1076"/>
          <ac:picMkLst>
            <pc:docMk/>
            <pc:sldMk cId="3467155700" sldId="263"/>
            <ac:picMk id="10" creationId="{64FF5496-02A3-E90B-0494-F3C123172ED4}"/>
          </ac:picMkLst>
        </pc:picChg>
      </pc:sldChg>
      <pc:sldChg chg="modSp">
        <pc:chgData name="Guest User" userId="S::urn:spo:tenantanon#755e686a-8f5e-44cd-88b0-0c5486f4ffac::" providerId="AD" clId="Web-{73378C47-69B8-5CE8-E01D-298CB74B0A5B}" dt="2026-04-20T13:12:55.756" v="11" actId="1076"/>
        <pc:sldMkLst>
          <pc:docMk/>
          <pc:sldMk cId="882166592" sldId="264"/>
        </pc:sldMkLst>
        <pc:picChg chg="mod">
          <ac:chgData name="Guest User" userId="S::urn:spo:tenantanon#755e686a-8f5e-44cd-88b0-0c5486f4ffac::" providerId="AD" clId="Web-{73378C47-69B8-5CE8-E01D-298CB74B0A5B}" dt="2026-04-20T13:12:55.756" v="11" actId="1076"/>
          <ac:picMkLst>
            <pc:docMk/>
            <pc:sldMk cId="882166592" sldId="264"/>
            <ac:picMk id="2" creationId="{7B7AB057-B66E-1253-B3D8-35F5BC60250E}"/>
          </ac:picMkLst>
        </pc:picChg>
      </pc:sldChg>
      <pc:sldChg chg="modSp">
        <pc:chgData name="Guest User" userId="S::urn:spo:tenantanon#755e686a-8f5e-44cd-88b0-0c5486f4ffac::" providerId="AD" clId="Web-{73378C47-69B8-5CE8-E01D-298CB74B0A5B}" dt="2026-04-20T13:13:02.209" v="12" actId="1076"/>
        <pc:sldMkLst>
          <pc:docMk/>
          <pc:sldMk cId="1583617256" sldId="266"/>
        </pc:sldMkLst>
        <pc:picChg chg="mod">
          <ac:chgData name="Guest User" userId="S::urn:spo:tenantanon#755e686a-8f5e-44cd-88b0-0c5486f4ffac::" providerId="AD" clId="Web-{73378C47-69B8-5CE8-E01D-298CB74B0A5B}" dt="2026-04-20T13:13:02.209" v="12" actId="1076"/>
          <ac:picMkLst>
            <pc:docMk/>
            <pc:sldMk cId="1583617256" sldId="266"/>
            <ac:picMk id="2" creationId="{3907C018-9747-74ED-ED2D-524EC30F843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39EB67-E704-4B0E-942A-19163F88083A}" type="datetimeFigureOut">
              <a:rPr lang="en-GB" smtClean="0"/>
              <a:t>20/04/2026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C54CC-7950-4FAA-85DE-5343F4130EF5}" type="slidenum">
              <a:rPr lang="en-GB" smtClean="0"/>
              <a:t>‹#›</a:t>
            </a:fld>
            <a:endParaRPr lang="en-GB"/>
          </a:p>
        </p:txBody>
      </p:sp>
    </p:spTree>
    <p:extLst>
      <p:ext uri="{BB962C8B-B14F-4D97-AF65-F5344CB8AC3E}">
        <p14:creationId xmlns:p14="http://schemas.microsoft.com/office/powerpoint/2010/main" val="3840014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good question to have as students file in/sit down</a:t>
            </a:r>
          </a:p>
          <a:p>
            <a:endParaRPr lang="en-GB"/>
          </a:p>
          <a:p>
            <a:r>
              <a:rPr lang="en-GB"/>
              <a:t>Once everyone is settled and you’re ready to begin…</a:t>
            </a:r>
          </a:p>
          <a:p>
            <a:endParaRPr lang="en-GB"/>
          </a:p>
          <a:p>
            <a:r>
              <a:rPr lang="en-GB"/>
              <a:t>Read it out and ask who agrees, and who disagrees – show of hands</a:t>
            </a:r>
          </a:p>
          <a:p>
            <a:endParaRPr lang="en-GB"/>
          </a:p>
          <a:p>
            <a:r>
              <a:rPr lang="en-GB"/>
              <a:t>Depending on whether this is being led in a full assembly or in classrooms, you could ask for feedback or responses from people with hands up. What kind of positive difference do they see? Or, why don’t they think so?</a:t>
            </a:r>
          </a:p>
          <a:p>
            <a:endParaRPr lang="en-GB"/>
          </a:p>
          <a:p>
            <a:r>
              <a:rPr lang="en-GB" b="0"/>
              <a:t>Follow-up question: </a:t>
            </a:r>
            <a:r>
              <a:rPr lang="en-GB" b="1"/>
              <a:t>“Who has ever donated money, or signed a petition, or been sponsored to do something…” </a:t>
            </a:r>
          </a:p>
          <a:p>
            <a:endParaRPr lang="en-GB" b="0"/>
          </a:p>
          <a:p>
            <a:r>
              <a:rPr lang="en-GB" b="0"/>
              <a:t>Show of hands</a:t>
            </a:r>
          </a:p>
          <a:p>
            <a:endParaRPr lang="en-GB" b="0"/>
          </a:p>
          <a:p>
            <a:r>
              <a:rPr lang="en-GB" b="1"/>
              <a:t>“That is making a difference. To use a special term, that is social action!”</a:t>
            </a:r>
          </a:p>
          <a:p>
            <a:endParaRPr lang="en-GB" b="0"/>
          </a:p>
          <a:p>
            <a:r>
              <a:rPr lang="en-GB" b="0"/>
              <a:t>Again, could take feedback depending on room.</a:t>
            </a:r>
          </a:p>
          <a:p>
            <a:endParaRPr lang="en-GB"/>
          </a:p>
        </p:txBody>
      </p:sp>
      <p:sp>
        <p:nvSpPr>
          <p:cNvPr id="4" name="Slide Number Placeholder 3"/>
          <p:cNvSpPr>
            <a:spLocks noGrp="1"/>
          </p:cNvSpPr>
          <p:nvPr>
            <p:ph type="sldNum" sz="quarter" idx="5"/>
          </p:nvPr>
        </p:nvSpPr>
        <p:spPr/>
        <p:txBody>
          <a:bodyPr/>
          <a:lstStyle/>
          <a:p>
            <a:fld id="{CF1C54CC-7950-4FAA-85DE-5343F4130EF5}" type="slidenum">
              <a:rPr lang="en-GB" smtClean="0"/>
              <a:t>1</a:t>
            </a:fld>
            <a:endParaRPr lang="en-GB"/>
          </a:p>
        </p:txBody>
      </p:sp>
    </p:spTree>
    <p:extLst>
      <p:ext uri="{BB962C8B-B14F-4D97-AF65-F5344CB8AC3E}">
        <p14:creationId xmlns:p14="http://schemas.microsoft.com/office/powerpoint/2010/main" val="2580616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1-minute video introduces The Big Lunch &amp; The Big Help Out</a:t>
            </a:r>
          </a:p>
        </p:txBody>
      </p:sp>
      <p:sp>
        <p:nvSpPr>
          <p:cNvPr id="4" name="Slide Number Placeholder 3"/>
          <p:cNvSpPr>
            <a:spLocks noGrp="1"/>
          </p:cNvSpPr>
          <p:nvPr>
            <p:ph type="sldNum" sz="quarter" idx="5"/>
          </p:nvPr>
        </p:nvSpPr>
        <p:spPr/>
        <p:txBody>
          <a:bodyPr/>
          <a:lstStyle/>
          <a:p>
            <a:fld id="{CF1C54CC-7950-4FAA-85DE-5343F4130EF5}" type="slidenum">
              <a:rPr lang="en-GB" smtClean="0"/>
              <a:t>2</a:t>
            </a:fld>
            <a:endParaRPr lang="en-GB"/>
          </a:p>
        </p:txBody>
      </p:sp>
    </p:spTree>
    <p:extLst>
      <p:ext uri="{BB962C8B-B14F-4D97-AF65-F5344CB8AC3E}">
        <p14:creationId xmlns:p14="http://schemas.microsoft.com/office/powerpoint/2010/main" val="1863485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“Over the next </a:t>
            </a:r>
            <a:r>
              <a:rPr lang="en-GB" b="0" i="1">
                <a:highlight>
                  <a:srgbClr val="FFFF00"/>
                </a:highlight>
              </a:rPr>
              <a:t>[FIVE DAYS / SIX WEEKS / MONTH – whatever your timeframe is] </a:t>
            </a:r>
            <a:r>
              <a:rPr lang="en-GB" b="1" i="0"/>
              <a:t>this year group is going to work together to make a positive change in the community, by taking part in The Big Help Out.</a:t>
            </a:r>
          </a:p>
          <a:p>
            <a:endParaRPr lang="en-GB" b="1" i="0"/>
          </a:p>
          <a:p>
            <a:r>
              <a:rPr lang="en-GB" b="1" i="0"/>
              <a:t>The Big Help Out is a national campaign designed to encourage, showcase and celebrate volunteering – it wants people of all ages to make a difference for good.</a:t>
            </a:r>
          </a:p>
          <a:p>
            <a:endParaRPr lang="en-GB" b="1" i="0"/>
          </a:p>
          <a:p>
            <a:r>
              <a:rPr lang="en-GB" b="1" i="0"/>
              <a:t>The Big Help Out’s secondary school partner is First Give, who are a national education charity helping young people like you to plan and carry out social action projects. They’re experienced in helping students help the community and have provided a great set of resources to guide us as we go.</a:t>
            </a:r>
          </a:p>
          <a:p>
            <a:endParaRPr lang="en-GB" b="1"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Whether it’s raising awareness of a problem you’d like to address, supporting a local cause or bringing people together, this social action programme provides a simple way to turn your ideas into meaningful action.</a:t>
            </a:r>
            <a:r>
              <a:rPr lang="en-GB" b="1" i="0"/>
              <a:t>”</a:t>
            </a:r>
            <a:endParaRPr lang="en-GB" b="1"/>
          </a:p>
        </p:txBody>
      </p:sp>
      <p:sp>
        <p:nvSpPr>
          <p:cNvPr id="4" name="Slide Number Placeholder 3"/>
          <p:cNvSpPr>
            <a:spLocks noGrp="1"/>
          </p:cNvSpPr>
          <p:nvPr>
            <p:ph type="sldNum" sz="quarter" idx="5"/>
          </p:nvPr>
        </p:nvSpPr>
        <p:spPr/>
        <p:txBody>
          <a:bodyPr/>
          <a:lstStyle/>
          <a:p>
            <a:fld id="{CF1C54CC-7950-4FAA-85DE-5343F4130EF5}" type="slidenum">
              <a:rPr lang="en-GB" smtClean="0"/>
              <a:t>3</a:t>
            </a:fld>
            <a:endParaRPr lang="en-GB"/>
          </a:p>
        </p:txBody>
      </p:sp>
    </p:spTree>
    <p:extLst>
      <p:ext uri="{BB962C8B-B14F-4D97-AF65-F5344CB8AC3E}">
        <p14:creationId xmlns:p14="http://schemas.microsoft.com/office/powerpoint/2010/main" val="4047247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“You’re going to start your project by thinking of problems you know of in the local community. We want to think as locally as possible so that we can really feel and see the impact of our work.</a:t>
            </a:r>
          </a:p>
          <a:p>
            <a:endParaRPr lang="en-GB" b="1"/>
          </a:p>
          <a:p>
            <a:r>
              <a:rPr lang="en-GB" b="1"/>
              <a:t>So – what do you think of when you think of</a:t>
            </a:r>
            <a:r>
              <a:rPr lang="en-GB" b="1" i="0"/>
              <a:t> “</a:t>
            </a:r>
            <a:r>
              <a:rPr lang="en-GB" sz="1400" b="1" i="1" u="sng"/>
              <a:t>social issues</a:t>
            </a:r>
            <a:r>
              <a:rPr lang="en-GB" b="1" i="0"/>
              <a:t>”?</a:t>
            </a:r>
          </a:p>
          <a:p>
            <a:endParaRPr lang="en-GB" b="1" i="1"/>
          </a:p>
          <a:p>
            <a:r>
              <a:rPr lang="en-GB" b="0" i="0"/>
              <a:t>[Take responses if appropriate, before </a:t>
            </a:r>
            <a:r>
              <a:rPr lang="en-GB" b="1" i="0"/>
              <a:t>CLICKING</a:t>
            </a:r>
            <a:r>
              <a:rPr lang="en-GB" b="0" i="0"/>
              <a:t> to reveal images]</a:t>
            </a:r>
          </a:p>
          <a:p>
            <a:endParaRPr lang="en-GB" b="0" i="0"/>
          </a:p>
          <a:p>
            <a:r>
              <a:rPr lang="en-GB" b="1" i="0"/>
              <a:t>“Here are some images representing a few common social issues in the UK. What issues do you think they represent?”</a:t>
            </a:r>
          </a:p>
          <a:p>
            <a:endParaRPr lang="en-GB" b="0" i="0"/>
          </a:p>
          <a:p>
            <a:r>
              <a:rPr lang="en-GB" b="0" i="1"/>
              <a:t>OPTION:</a:t>
            </a:r>
          </a:p>
          <a:p>
            <a:endParaRPr lang="en-GB" b="0" i="1"/>
          </a:p>
          <a:p>
            <a:r>
              <a:rPr lang="en-GB" b="0" i="1"/>
              <a:t>So who would like to offer a general definition of what a social issue is?</a:t>
            </a:r>
          </a:p>
          <a:p>
            <a:endParaRPr lang="en-GB" b="0" i="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“Social issues are common problems faced by people within society, such as homelessness or food insecurity. We will all encounter social issues in our communities in one way or another – even if we are not directly impacted by a social issue ourselves, we may know people who are, or might see the effects of that social issue in our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cs typeface="Calibri"/>
              </a:rPr>
              <a:t>This project is going to guide us to combat a social issue with what is known as social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cs typeface="Calibri"/>
              </a:rPr>
              <a:t>But what is a social action?”</a:t>
            </a:r>
          </a:p>
          <a:p>
            <a:endParaRPr lang="en-GB" b="0" i="1"/>
          </a:p>
        </p:txBody>
      </p:sp>
      <p:sp>
        <p:nvSpPr>
          <p:cNvPr id="4" name="Slide Number Placeholder 3"/>
          <p:cNvSpPr>
            <a:spLocks noGrp="1"/>
          </p:cNvSpPr>
          <p:nvPr>
            <p:ph type="sldNum" sz="quarter" idx="5"/>
          </p:nvPr>
        </p:nvSpPr>
        <p:spPr/>
        <p:txBody>
          <a:bodyPr/>
          <a:lstStyle/>
          <a:p>
            <a:fld id="{CF1C54CC-7950-4FAA-85DE-5343F4130EF5}" type="slidenum">
              <a:rPr lang="en-GB" smtClean="0"/>
              <a:t>4</a:t>
            </a:fld>
            <a:endParaRPr lang="en-GB"/>
          </a:p>
        </p:txBody>
      </p:sp>
    </p:spTree>
    <p:extLst>
      <p:ext uri="{BB962C8B-B14F-4D97-AF65-F5344CB8AC3E}">
        <p14:creationId xmlns:p14="http://schemas.microsoft.com/office/powerpoint/2010/main" val="2502682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“To think about what a social action might be let’s look at a really common social issue – littering. </a:t>
            </a:r>
          </a:p>
          <a:p>
            <a:endParaRPr lang="en-GB" b="1"/>
          </a:p>
          <a:p>
            <a:r>
              <a:rPr lang="en-GB" b="1"/>
              <a:t>Now let’s think how people react to these issues and see if we can find a social action in there.”</a:t>
            </a:r>
          </a:p>
          <a:p>
            <a:endParaRPr lang="en-GB" b="1"/>
          </a:p>
          <a:p>
            <a:r>
              <a:rPr lang="en-GB" b="0" u="none"/>
              <a:t>CLICK THROUGH EACH ONE</a:t>
            </a:r>
          </a:p>
          <a:p>
            <a:endParaRPr lang="en-GB"/>
          </a:p>
          <a:p>
            <a:r>
              <a:rPr lang="en-GB" b="1"/>
              <a:t>“Which of these four reactions do you think might be a positive SOCIAL ACTION?”</a:t>
            </a:r>
          </a:p>
          <a:p>
            <a:endParaRPr lang="en-GB"/>
          </a:p>
          <a:p>
            <a:r>
              <a:rPr lang="en-GB"/>
              <a:t>Hands, or simply hands-up – the answer is ‘</a:t>
            </a:r>
            <a:r>
              <a:rPr lang="en-GB" i="1"/>
              <a:t>3 – Organising a litter pick’</a:t>
            </a:r>
          </a:p>
          <a:p>
            <a:endParaRPr lang="en-GB" i="1"/>
          </a:p>
          <a:p>
            <a:r>
              <a:rPr lang="en-GB" b="1" i="0"/>
              <a:t>“Complaining or posting about it might feel good, and maybe you could complain to someone who hears you and does something about it – but we’re looking for positive changes here, and a social action is when YOU do something practical to improve a social issue. So, here, it might be organising or taking part in a litter pick.”</a:t>
            </a:r>
          </a:p>
          <a:p>
            <a:endParaRPr lang="en-GB" b="1" i="0"/>
          </a:p>
          <a:p>
            <a:r>
              <a:rPr lang="en-GB" b="0" i="0"/>
              <a:t>You could cite other examples of social actions which might have taken place in or around the school community: bake sales; petitions; a school donation drive (clothes / food); random acts of kindness… so, this is not a brand-new concept – the school and students do good things, and this project will be a way for them to </a:t>
            </a:r>
            <a:r>
              <a:rPr lang="en-GB" b="0" i="0" u="sng"/>
              <a:t>take ownership of</a:t>
            </a:r>
            <a:r>
              <a:rPr lang="en-GB" b="0" i="0" u="none"/>
              <a:t> </a:t>
            </a:r>
            <a:r>
              <a:rPr lang="en-GB" b="0" i="0"/>
              <a:t>a piece of social action.</a:t>
            </a:r>
          </a:p>
        </p:txBody>
      </p:sp>
      <p:sp>
        <p:nvSpPr>
          <p:cNvPr id="4" name="Slide Number Placeholder 3"/>
          <p:cNvSpPr>
            <a:spLocks noGrp="1"/>
          </p:cNvSpPr>
          <p:nvPr>
            <p:ph type="sldNum" sz="quarter" idx="5"/>
          </p:nvPr>
        </p:nvSpPr>
        <p:spPr/>
        <p:txBody>
          <a:bodyPr/>
          <a:lstStyle/>
          <a:p>
            <a:fld id="{CF1C54CC-7950-4FAA-85DE-5343F4130EF5}" type="slidenum">
              <a:rPr lang="en-GB" smtClean="0"/>
              <a:t>5</a:t>
            </a:fld>
            <a:endParaRPr lang="en-GB"/>
          </a:p>
        </p:txBody>
      </p:sp>
    </p:spTree>
    <p:extLst>
      <p:ext uri="{BB962C8B-B14F-4D97-AF65-F5344CB8AC3E}">
        <p14:creationId xmlns:p14="http://schemas.microsoft.com/office/powerpoint/2010/main" val="2011355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“Over the different sessions you’ll be working together in your class to identify a social issue before you plan and carry out a social action project.</a:t>
            </a:r>
          </a:p>
          <a:p>
            <a:endParaRPr lang="en-GB" b="1"/>
          </a:p>
          <a:p>
            <a:r>
              <a:rPr lang="en-GB" b="1"/>
              <a:t>We know there are all different skills out there in the year group and we want you to find ways of using those skills to make a change. It might be designing, it might be organising, it might be advertising or spreading the word about how people can support. </a:t>
            </a:r>
          </a:p>
          <a:p>
            <a:endParaRPr lang="en-GB" b="1"/>
          </a:p>
          <a:p>
            <a:r>
              <a:rPr lang="en-GB" b="1"/>
              <a:t>We want you to be creative and fun!</a:t>
            </a:r>
          </a:p>
          <a:p>
            <a:endParaRPr lang="en-GB" b="1"/>
          </a:p>
          <a:p>
            <a:r>
              <a:rPr lang="en-GB" b="1"/>
              <a:t>We’re taking part in this project with schools from all over the country and there will be chances for us to shout about and celebrate our work”</a:t>
            </a:r>
          </a:p>
        </p:txBody>
      </p:sp>
      <p:sp>
        <p:nvSpPr>
          <p:cNvPr id="4" name="Slide Number Placeholder 3"/>
          <p:cNvSpPr>
            <a:spLocks noGrp="1"/>
          </p:cNvSpPr>
          <p:nvPr>
            <p:ph type="sldNum" sz="quarter" idx="5"/>
          </p:nvPr>
        </p:nvSpPr>
        <p:spPr/>
        <p:txBody>
          <a:bodyPr/>
          <a:lstStyle/>
          <a:p>
            <a:fld id="{CF1C54CC-7950-4FAA-85DE-5343F4130EF5}" type="slidenum">
              <a:rPr lang="en-GB" smtClean="0"/>
              <a:t>6</a:t>
            </a:fld>
            <a:endParaRPr lang="en-GB"/>
          </a:p>
        </p:txBody>
      </p:sp>
    </p:spTree>
    <p:extLst>
      <p:ext uri="{BB962C8B-B14F-4D97-AF65-F5344CB8AC3E}">
        <p14:creationId xmlns:p14="http://schemas.microsoft.com/office/powerpoint/2010/main" val="4261335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FD713-5754-DECE-8DC2-6BCF43AA3D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4FEE0B-B5E4-41DB-460E-5BFB7E2277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F6B50-0F85-55DC-565B-9980E1B306E8}"/>
              </a:ext>
            </a:extLst>
          </p:cNvPr>
          <p:cNvSpPr>
            <a:spLocks noGrp="1"/>
          </p:cNvSpPr>
          <p:nvPr>
            <p:ph type="body" idx="1"/>
          </p:nvPr>
        </p:nvSpPr>
        <p:spPr/>
        <p:txBody>
          <a:bodyPr/>
          <a:lstStyle/>
          <a:p>
            <a:r>
              <a:rPr lang="en-GB"/>
              <a:t>A rallying cry to finish – we want the students to leave enthused and looking forward to the project!</a:t>
            </a:r>
          </a:p>
          <a:p>
            <a:endParaRPr lang="en-GB" b="1"/>
          </a:p>
          <a:p>
            <a:r>
              <a:rPr lang="en-GB" b="1"/>
              <a:t>“We’ll sit down in this hall again in </a:t>
            </a:r>
            <a:r>
              <a:rPr lang="en-GB" b="0" i="1"/>
              <a:t>[XXXX – insert timeframe] </a:t>
            </a:r>
            <a:r>
              <a:rPr lang="en-GB" b="1"/>
              <a:t>and I want to be able to look out at this room and say that we’ve made a real difference to our community. Let’s go!”</a:t>
            </a:r>
          </a:p>
          <a:p>
            <a:endParaRPr lang="en-GB"/>
          </a:p>
        </p:txBody>
      </p:sp>
      <p:sp>
        <p:nvSpPr>
          <p:cNvPr id="4" name="Slide Number Placeholder 3">
            <a:extLst>
              <a:ext uri="{FF2B5EF4-FFF2-40B4-BE49-F238E27FC236}">
                <a16:creationId xmlns:a16="http://schemas.microsoft.com/office/drawing/2014/main" id="{6EA63A45-6EEB-60D2-7DCA-2F43F567C181}"/>
              </a:ext>
            </a:extLst>
          </p:cNvPr>
          <p:cNvSpPr>
            <a:spLocks noGrp="1"/>
          </p:cNvSpPr>
          <p:nvPr>
            <p:ph type="sldNum" sz="quarter" idx="5"/>
          </p:nvPr>
        </p:nvSpPr>
        <p:spPr/>
        <p:txBody>
          <a:bodyPr/>
          <a:lstStyle/>
          <a:p>
            <a:fld id="{CF1C54CC-7950-4FAA-85DE-5343F4130EF5}" type="slidenum">
              <a:rPr lang="en-GB" smtClean="0"/>
              <a:t>7</a:t>
            </a:fld>
            <a:endParaRPr lang="en-GB"/>
          </a:p>
        </p:txBody>
      </p:sp>
    </p:spTree>
    <p:extLst>
      <p:ext uri="{BB962C8B-B14F-4D97-AF65-F5344CB8AC3E}">
        <p14:creationId xmlns:p14="http://schemas.microsoft.com/office/powerpoint/2010/main" val="3202012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1721457-5118-4CA8-B840-D819D626A32C}"/>
              </a:ext>
            </a:extLst>
          </p:cNvPr>
          <p:cNvSpPr>
            <a:spLocks noGrp="1"/>
          </p:cNvSpPr>
          <p:nvPr>
            <p:ph type="body" sz="quarter" idx="10" hasCustomPrompt="1"/>
          </p:nvPr>
        </p:nvSpPr>
        <p:spPr>
          <a:xfrm>
            <a:off x="1193800" y="1435100"/>
            <a:ext cx="7861300" cy="3683000"/>
          </a:xfrm>
          <a:prstGeom prst="rect">
            <a:avLst/>
          </a:prstGeom>
        </p:spPr>
        <p:txBody>
          <a:bodyPr/>
          <a:lstStyle>
            <a:lvl1pPr marL="0" indent="0">
              <a:buNone/>
              <a:defRPr sz="4500" b="1">
                <a:solidFill>
                  <a:schemeClr val="bg1"/>
                </a:solidFill>
                <a:latin typeface="Arial" panose="020B0604020202020204" pitchFamily="34" charset="0"/>
                <a:cs typeface="Arial" panose="020B0604020202020204" pitchFamily="34" charset="0"/>
              </a:defRPr>
            </a:lvl1pPr>
            <a:lvl2pPr marL="0" indent="0">
              <a:buNone/>
              <a:defRPr sz="4000">
                <a:solidFill>
                  <a:srgbClr val="F47C58"/>
                </a:solidFill>
                <a:latin typeface="Arial" panose="020B0604020202020204" pitchFamily="34" charset="0"/>
                <a:cs typeface="Arial" panose="020B0604020202020204" pitchFamily="34" charset="0"/>
              </a:defRPr>
            </a:lvl2pPr>
            <a:lvl3pPr marL="0" indent="0">
              <a:buFontTx/>
              <a:buNone/>
              <a:defRPr sz="3500">
                <a:solidFill>
                  <a:schemeClr val="bg1"/>
                </a:solidFill>
                <a:latin typeface="Arial" panose="020B0604020202020204" pitchFamily="34" charset="0"/>
                <a:cs typeface="Arial" panose="020B0604020202020204" pitchFamily="34" charset="0"/>
              </a:defRPr>
            </a:lvl3pPr>
          </a:lstStyle>
          <a:p>
            <a:pPr lvl="0"/>
            <a:r>
              <a:rPr lang="en-US"/>
              <a:t>Main presentation title</a:t>
            </a:r>
          </a:p>
          <a:p>
            <a:pPr lvl="1"/>
            <a:r>
              <a:rPr lang="en-US"/>
              <a:t>Presentation subtitle</a:t>
            </a:r>
          </a:p>
          <a:p>
            <a:pPr lvl="1"/>
            <a:endParaRPr lang="en-US"/>
          </a:p>
          <a:p>
            <a:pPr lvl="2"/>
            <a:r>
              <a:rPr lang="en-US"/>
              <a:t>Date</a:t>
            </a:r>
          </a:p>
        </p:txBody>
      </p:sp>
    </p:spTree>
    <p:extLst>
      <p:ext uri="{BB962C8B-B14F-4D97-AF65-F5344CB8AC3E}">
        <p14:creationId xmlns:p14="http://schemas.microsoft.com/office/powerpoint/2010/main" val="2794685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0CB550F-46EC-46CF-82E4-F3C976E10B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023"/>
          <a:stretch/>
        </p:blipFill>
        <p:spPr>
          <a:xfrm>
            <a:off x="0" y="-673"/>
            <a:ext cx="12190808" cy="5828267"/>
          </a:xfrm>
          <a:prstGeom prst="rect">
            <a:avLst/>
          </a:prstGeom>
        </p:spPr>
      </p:pic>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83CF7856-D9E6-F0D0-296C-62EE6FDAB29F}"/>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pic>
        <p:nvPicPr>
          <p:cNvPr id="3" name="Picture 2">
            <a:extLst>
              <a:ext uri="{FF2B5EF4-FFF2-40B4-BE49-F238E27FC236}">
                <a16:creationId xmlns:a16="http://schemas.microsoft.com/office/drawing/2014/main" id="{AEF9FEC3-28C9-564D-C650-0D317B518BCB}"/>
              </a:ext>
            </a:extLst>
          </p:cNvPr>
          <p:cNvPicPr>
            <a:picLocks noChangeAspect="1"/>
          </p:cNvPicPr>
          <p:nvPr userDrawn="1"/>
        </p:nvPicPr>
        <p:blipFill>
          <a:blip r:embed="rId4">
            <a:extLst>
              <a:ext uri="{28A0092B-C50C-407E-A947-70E740481C1C}">
                <a14:useLocalDpi xmlns:a14="http://schemas.microsoft.com/office/drawing/2010/main" val="0"/>
              </a:ext>
            </a:extLst>
          </a:blip>
          <a:srcRect t="105" b="105"/>
          <a:stretch/>
        </p:blipFill>
        <p:spPr>
          <a:xfrm>
            <a:off x="8989852" y="3049"/>
            <a:ext cx="3014307" cy="3008006"/>
          </a:xfrm>
          <a:prstGeom prst="rect">
            <a:avLst/>
          </a:prstGeom>
        </p:spPr>
      </p:pic>
    </p:spTree>
    <p:extLst>
      <p:ext uri="{BB962C8B-B14F-4D97-AF65-F5344CB8AC3E}">
        <p14:creationId xmlns:p14="http://schemas.microsoft.com/office/powerpoint/2010/main" val="804642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2"/>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E8A5D69E-4BD1-A98E-DE1A-4D76EEE60BD2}"/>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3173082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2"/>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E8A5D69E-4BD1-A98E-DE1A-4D76EEE60BD2}"/>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pic>
        <p:nvPicPr>
          <p:cNvPr id="6" name="Picture 5" descr="A group of girls in school uniforms&#10;&#10;AI-generated content may be incorrect.">
            <a:extLst>
              <a:ext uri="{FF2B5EF4-FFF2-40B4-BE49-F238E27FC236}">
                <a16:creationId xmlns:a16="http://schemas.microsoft.com/office/drawing/2014/main" id="{38DFFB08-8071-225E-C040-8B58B15405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11466" y="2780145"/>
            <a:ext cx="3071090" cy="3071090"/>
          </a:xfrm>
          <a:prstGeom prst="rect">
            <a:avLst/>
          </a:prstGeom>
        </p:spPr>
      </p:pic>
      <p:pic>
        <p:nvPicPr>
          <p:cNvPr id="8" name="Picture 7" descr="A purple and black background&#10;&#10;AI-generated content may be incorrect.">
            <a:extLst>
              <a:ext uri="{FF2B5EF4-FFF2-40B4-BE49-F238E27FC236}">
                <a16:creationId xmlns:a16="http://schemas.microsoft.com/office/drawing/2014/main" id="{334752A8-BD1A-0D3A-86C7-0E770F7632C6}"/>
              </a:ext>
            </a:extLst>
          </p:cNvPr>
          <p:cNvPicPr>
            <a:picLocks noChangeAspect="1"/>
          </p:cNvPicPr>
          <p:nvPr userDrawn="1"/>
        </p:nvPicPr>
        <p:blipFill>
          <a:blip r:embed="rId4">
            <a:extLst>
              <a:ext uri="{28A0092B-C50C-407E-A947-70E740481C1C}">
                <a14:useLocalDpi xmlns:a14="http://schemas.microsoft.com/office/drawing/2010/main" val="0"/>
              </a:ext>
            </a:extLst>
          </a:blip>
          <a:srcRect b="10272"/>
          <a:stretch>
            <a:fillRect/>
          </a:stretch>
        </p:blipFill>
        <p:spPr>
          <a:xfrm rot="16200000">
            <a:off x="10787604" y="374757"/>
            <a:ext cx="1104899" cy="1722365"/>
          </a:xfrm>
          <a:prstGeom prst="rect">
            <a:avLst/>
          </a:prstGeom>
        </p:spPr>
      </p:pic>
      <p:pic>
        <p:nvPicPr>
          <p:cNvPr id="11" name="Picture 10" descr="A blue diamond shaped object on a black background&#10;&#10;AI-generated content may be incorrect.">
            <a:extLst>
              <a:ext uri="{FF2B5EF4-FFF2-40B4-BE49-F238E27FC236}">
                <a16:creationId xmlns:a16="http://schemas.microsoft.com/office/drawing/2014/main" id="{3A9C4FAD-C882-1DBA-2847-07FC92A79345}"/>
              </a:ext>
            </a:extLst>
          </p:cNvPr>
          <p:cNvPicPr>
            <a:picLocks noChangeAspect="1"/>
          </p:cNvPicPr>
          <p:nvPr userDrawn="1"/>
        </p:nvPicPr>
        <p:blipFill>
          <a:blip r:embed="rId5">
            <a:extLst>
              <a:ext uri="{28A0092B-C50C-407E-A947-70E740481C1C}">
                <a14:useLocalDpi xmlns:a14="http://schemas.microsoft.com/office/drawing/2010/main" val="0"/>
              </a:ext>
            </a:extLst>
          </a:blip>
          <a:srcRect t="50000"/>
          <a:stretch>
            <a:fillRect/>
          </a:stretch>
        </p:blipFill>
        <p:spPr>
          <a:xfrm>
            <a:off x="6235483" y="0"/>
            <a:ext cx="2810164" cy="1405082"/>
          </a:xfrm>
          <a:prstGeom prst="rect">
            <a:avLst/>
          </a:prstGeom>
        </p:spPr>
      </p:pic>
    </p:spTree>
    <p:extLst>
      <p:ext uri="{BB962C8B-B14F-4D97-AF65-F5344CB8AC3E}">
        <p14:creationId xmlns:p14="http://schemas.microsoft.com/office/powerpoint/2010/main" val="2542773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2"/>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E8A5D69E-4BD1-A98E-DE1A-4D76EEE60BD2}"/>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pic>
        <p:nvPicPr>
          <p:cNvPr id="6" name="Picture 5">
            <a:extLst>
              <a:ext uri="{FF2B5EF4-FFF2-40B4-BE49-F238E27FC236}">
                <a16:creationId xmlns:a16="http://schemas.microsoft.com/office/drawing/2014/main" id="{38DFFB08-8071-225E-C040-8B58B154051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8111466" y="2780145"/>
            <a:ext cx="3071090" cy="3071090"/>
          </a:xfrm>
          <a:prstGeom prst="rect">
            <a:avLst/>
          </a:prstGeom>
        </p:spPr>
      </p:pic>
      <p:pic>
        <p:nvPicPr>
          <p:cNvPr id="8" name="Picture 7" descr="A purple and black background&#10;&#10;AI-generated content may be incorrect.">
            <a:extLst>
              <a:ext uri="{FF2B5EF4-FFF2-40B4-BE49-F238E27FC236}">
                <a16:creationId xmlns:a16="http://schemas.microsoft.com/office/drawing/2014/main" id="{334752A8-BD1A-0D3A-86C7-0E770F7632C6}"/>
              </a:ext>
            </a:extLst>
          </p:cNvPr>
          <p:cNvPicPr>
            <a:picLocks noChangeAspect="1"/>
          </p:cNvPicPr>
          <p:nvPr userDrawn="1"/>
        </p:nvPicPr>
        <p:blipFill>
          <a:blip r:embed="rId4">
            <a:extLst>
              <a:ext uri="{28A0092B-C50C-407E-A947-70E740481C1C}">
                <a14:useLocalDpi xmlns:a14="http://schemas.microsoft.com/office/drawing/2010/main" val="0"/>
              </a:ext>
            </a:extLst>
          </a:blip>
          <a:srcRect b="10272"/>
          <a:stretch>
            <a:fillRect/>
          </a:stretch>
        </p:blipFill>
        <p:spPr>
          <a:xfrm rot="16200000">
            <a:off x="10787604" y="374757"/>
            <a:ext cx="1104899" cy="1722365"/>
          </a:xfrm>
          <a:prstGeom prst="rect">
            <a:avLst/>
          </a:prstGeom>
        </p:spPr>
      </p:pic>
      <p:pic>
        <p:nvPicPr>
          <p:cNvPr id="11" name="Picture 10" descr="A blue diamond shaped object on a black background&#10;&#10;AI-generated content may be incorrect.">
            <a:extLst>
              <a:ext uri="{FF2B5EF4-FFF2-40B4-BE49-F238E27FC236}">
                <a16:creationId xmlns:a16="http://schemas.microsoft.com/office/drawing/2014/main" id="{3A9C4FAD-C882-1DBA-2847-07FC92A79345}"/>
              </a:ext>
            </a:extLst>
          </p:cNvPr>
          <p:cNvPicPr>
            <a:picLocks noChangeAspect="1"/>
          </p:cNvPicPr>
          <p:nvPr userDrawn="1"/>
        </p:nvPicPr>
        <p:blipFill>
          <a:blip r:embed="rId5">
            <a:extLst>
              <a:ext uri="{28A0092B-C50C-407E-A947-70E740481C1C}">
                <a14:useLocalDpi xmlns:a14="http://schemas.microsoft.com/office/drawing/2010/main" val="0"/>
              </a:ext>
            </a:extLst>
          </a:blip>
          <a:srcRect t="50000"/>
          <a:stretch>
            <a:fillRect/>
          </a:stretch>
        </p:blipFill>
        <p:spPr>
          <a:xfrm>
            <a:off x="6235483" y="0"/>
            <a:ext cx="2810164" cy="1405082"/>
          </a:xfrm>
          <a:prstGeom prst="rect">
            <a:avLst/>
          </a:prstGeom>
        </p:spPr>
      </p:pic>
    </p:spTree>
    <p:extLst>
      <p:ext uri="{BB962C8B-B14F-4D97-AF65-F5344CB8AC3E}">
        <p14:creationId xmlns:p14="http://schemas.microsoft.com/office/powerpoint/2010/main" val="17727493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D9522AA5-4812-2AEF-06CE-24927C7E3D22}"/>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2198836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D9522AA5-4812-2AEF-06CE-24927C7E3D22}"/>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
        <p:nvSpPr>
          <p:cNvPr id="4" name="Picture Placeholder 3">
            <a:extLst>
              <a:ext uri="{FF2B5EF4-FFF2-40B4-BE49-F238E27FC236}">
                <a16:creationId xmlns:a16="http://schemas.microsoft.com/office/drawing/2014/main" id="{ABF540C3-E098-14DC-58DB-A383FFE4743F}"/>
              </a:ext>
            </a:extLst>
          </p:cNvPr>
          <p:cNvSpPr>
            <a:spLocks noGrp="1"/>
          </p:cNvSpPr>
          <p:nvPr>
            <p:ph type="pic" sz="quarter" idx="15"/>
          </p:nvPr>
        </p:nvSpPr>
        <p:spPr>
          <a:xfrm>
            <a:off x="0" y="0"/>
            <a:ext cx="12192000" cy="5848709"/>
          </a:xfrm>
          <a:prstGeom prst="rect">
            <a:avLst/>
          </a:prstGeom>
        </p:spPr>
        <p:txBody>
          <a:bodyPr/>
          <a:lstStyle/>
          <a:p>
            <a:endParaRPr lang="en-GB"/>
          </a:p>
        </p:txBody>
      </p:sp>
    </p:spTree>
    <p:extLst>
      <p:ext uri="{BB962C8B-B14F-4D97-AF65-F5344CB8AC3E}">
        <p14:creationId xmlns:p14="http://schemas.microsoft.com/office/powerpoint/2010/main" val="18882457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AE7F660-5559-44A2-5333-87A39293AF84}"/>
              </a:ext>
            </a:extLst>
          </p:cNvPr>
          <p:cNvSpPr/>
          <p:nvPr/>
        </p:nvSpPr>
        <p:spPr>
          <a:xfrm>
            <a:off x="740529" y="804558"/>
            <a:ext cx="3281680" cy="1732759"/>
          </a:xfrm>
          <a:prstGeom prst="roundRect">
            <a:avLst>
              <a:gd name="adj" fmla="val 4974"/>
            </a:avLst>
          </a:prstGeom>
          <a:solidFill>
            <a:srgbClr val="5A00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8D4551F8-D1F7-906E-4B1A-5A90628A466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47517" y="957381"/>
            <a:ext cx="586021" cy="567056"/>
          </a:xfrm>
          <a:prstGeom prst="rect">
            <a:avLst/>
          </a:prstGeom>
        </p:spPr>
      </p:pic>
      <p:sp>
        <p:nvSpPr>
          <p:cNvPr id="9" name="Rectangle: Rounded Corners 8">
            <a:extLst>
              <a:ext uri="{FF2B5EF4-FFF2-40B4-BE49-F238E27FC236}">
                <a16:creationId xmlns:a16="http://schemas.microsoft.com/office/drawing/2014/main" id="{B8F6CA6A-C5C0-9E4D-4F89-3FE88958153A}"/>
              </a:ext>
            </a:extLst>
          </p:cNvPr>
          <p:cNvSpPr/>
          <p:nvPr/>
        </p:nvSpPr>
        <p:spPr>
          <a:xfrm>
            <a:off x="4320353" y="804558"/>
            <a:ext cx="3281680" cy="1732759"/>
          </a:xfrm>
          <a:prstGeom prst="roundRect">
            <a:avLst>
              <a:gd name="adj" fmla="val 4974"/>
            </a:avLst>
          </a:prstGeom>
          <a:solidFill>
            <a:srgbClr val="28B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14A5C409-0541-ECC7-D369-4A5CDFE6EFB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765132" y="2249584"/>
            <a:ext cx="586021" cy="567056"/>
          </a:xfrm>
          <a:prstGeom prst="rect">
            <a:avLst/>
          </a:prstGeom>
        </p:spPr>
      </p:pic>
      <p:sp>
        <p:nvSpPr>
          <p:cNvPr id="14" name="Rectangle: Rounded Corners 13">
            <a:extLst>
              <a:ext uri="{FF2B5EF4-FFF2-40B4-BE49-F238E27FC236}">
                <a16:creationId xmlns:a16="http://schemas.microsoft.com/office/drawing/2014/main" id="{BFF049EE-CDF1-5FD0-D303-4172A5A9EC40}"/>
              </a:ext>
            </a:extLst>
          </p:cNvPr>
          <p:cNvSpPr/>
          <p:nvPr/>
        </p:nvSpPr>
        <p:spPr>
          <a:xfrm>
            <a:off x="7900177" y="795063"/>
            <a:ext cx="3281680" cy="1732759"/>
          </a:xfrm>
          <a:prstGeom prst="roundRect">
            <a:avLst>
              <a:gd name="adj" fmla="val 4974"/>
            </a:avLst>
          </a:prstGeom>
          <a:solidFill>
            <a:srgbClr val="F07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descr="Icon&#10;&#10;Description automatically generated">
            <a:extLst>
              <a:ext uri="{FF2B5EF4-FFF2-40B4-BE49-F238E27FC236}">
                <a16:creationId xmlns:a16="http://schemas.microsoft.com/office/drawing/2014/main" id="{FB0FC7DF-F443-C170-B7F2-B0D4CDE1206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50621" y="495292"/>
            <a:ext cx="561199" cy="599689"/>
          </a:xfrm>
          <a:prstGeom prst="rect">
            <a:avLst/>
          </a:prstGeom>
        </p:spPr>
      </p:pic>
      <p:sp>
        <p:nvSpPr>
          <p:cNvPr id="19" name="Text Placeholder 18">
            <a:extLst>
              <a:ext uri="{FF2B5EF4-FFF2-40B4-BE49-F238E27FC236}">
                <a16:creationId xmlns:a16="http://schemas.microsoft.com/office/drawing/2014/main" id="{37199FFE-E333-2FC3-00E8-3D39C9FDF291}"/>
              </a:ext>
            </a:extLst>
          </p:cNvPr>
          <p:cNvSpPr>
            <a:spLocks noGrp="1"/>
          </p:cNvSpPr>
          <p:nvPr>
            <p:ph type="body" sz="quarter" idx="10"/>
          </p:nvPr>
        </p:nvSpPr>
        <p:spPr>
          <a:xfrm>
            <a:off x="1541581" y="609125"/>
            <a:ext cx="1679575" cy="719137"/>
          </a:xfrm>
          <a:prstGeom prst="rect">
            <a:avLst/>
          </a:prstGeom>
        </p:spPr>
        <p:txBody>
          <a:bodyPr/>
          <a:lstStyle>
            <a:lvl1pPr marL="0" indent="0" algn="ctr">
              <a:buFontTx/>
              <a:buNone/>
              <a:defRPr sz="5000" b="1">
                <a:solidFill>
                  <a:srgbClr val="DECCE4"/>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21" name="Text Placeholder 20">
            <a:extLst>
              <a:ext uri="{FF2B5EF4-FFF2-40B4-BE49-F238E27FC236}">
                <a16:creationId xmlns:a16="http://schemas.microsoft.com/office/drawing/2014/main" id="{B57B8C18-41DE-42B8-5C39-37BBE37D41C9}"/>
              </a:ext>
            </a:extLst>
          </p:cNvPr>
          <p:cNvSpPr>
            <a:spLocks noGrp="1"/>
          </p:cNvSpPr>
          <p:nvPr>
            <p:ph type="body" sz="quarter" idx="11"/>
          </p:nvPr>
        </p:nvSpPr>
        <p:spPr>
          <a:xfrm>
            <a:off x="1072410" y="1485012"/>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2" name="Text Placeholder 20">
            <a:extLst>
              <a:ext uri="{FF2B5EF4-FFF2-40B4-BE49-F238E27FC236}">
                <a16:creationId xmlns:a16="http://schemas.microsoft.com/office/drawing/2014/main" id="{505E7AEA-0A09-4453-D657-0DA5FDA1144E}"/>
              </a:ext>
            </a:extLst>
          </p:cNvPr>
          <p:cNvSpPr>
            <a:spLocks noGrp="1"/>
          </p:cNvSpPr>
          <p:nvPr>
            <p:ph type="body" sz="quarter" idx="12"/>
          </p:nvPr>
        </p:nvSpPr>
        <p:spPr>
          <a:xfrm>
            <a:off x="4646743" y="1485011"/>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3" name="Text Placeholder 18">
            <a:extLst>
              <a:ext uri="{FF2B5EF4-FFF2-40B4-BE49-F238E27FC236}">
                <a16:creationId xmlns:a16="http://schemas.microsoft.com/office/drawing/2014/main" id="{71E37516-763A-AB04-8A11-9F22D0CDC0D7}"/>
              </a:ext>
            </a:extLst>
          </p:cNvPr>
          <p:cNvSpPr>
            <a:spLocks noGrp="1"/>
          </p:cNvSpPr>
          <p:nvPr>
            <p:ph type="body" sz="quarter" idx="13"/>
          </p:nvPr>
        </p:nvSpPr>
        <p:spPr>
          <a:xfrm>
            <a:off x="5121406" y="597812"/>
            <a:ext cx="1679575" cy="719137"/>
          </a:xfrm>
          <a:prstGeom prst="rect">
            <a:avLst/>
          </a:prstGeom>
        </p:spPr>
        <p:txBody>
          <a:bodyPr/>
          <a:lstStyle>
            <a:lvl1pPr marL="0" indent="0" algn="ctr">
              <a:buFontTx/>
              <a:buNone/>
              <a:defRPr sz="5000" b="1">
                <a:solidFill>
                  <a:srgbClr val="CAEDF3"/>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24" name="Text Placeholder 18">
            <a:extLst>
              <a:ext uri="{FF2B5EF4-FFF2-40B4-BE49-F238E27FC236}">
                <a16:creationId xmlns:a16="http://schemas.microsoft.com/office/drawing/2014/main" id="{427E9989-B4DB-FFBF-953D-F565446BEF44}"/>
              </a:ext>
            </a:extLst>
          </p:cNvPr>
          <p:cNvSpPr>
            <a:spLocks noGrp="1"/>
          </p:cNvSpPr>
          <p:nvPr>
            <p:ph type="body" sz="quarter" idx="14"/>
          </p:nvPr>
        </p:nvSpPr>
        <p:spPr>
          <a:xfrm>
            <a:off x="8701229" y="521772"/>
            <a:ext cx="1679575" cy="719137"/>
          </a:xfrm>
          <a:prstGeom prst="rect">
            <a:avLst/>
          </a:prstGeom>
        </p:spPr>
        <p:txBody>
          <a:bodyPr/>
          <a:lstStyle>
            <a:lvl1pPr marL="0" indent="0" algn="ctr">
              <a:buFontTx/>
              <a:buNone/>
              <a:defRPr sz="5000" b="1">
                <a:solidFill>
                  <a:srgbClr val="FACCBE"/>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25" name="Text Placeholder 20">
            <a:extLst>
              <a:ext uri="{FF2B5EF4-FFF2-40B4-BE49-F238E27FC236}">
                <a16:creationId xmlns:a16="http://schemas.microsoft.com/office/drawing/2014/main" id="{0AF65608-E103-7E6B-B4F9-B3E536088441}"/>
              </a:ext>
            </a:extLst>
          </p:cNvPr>
          <p:cNvSpPr>
            <a:spLocks noGrp="1"/>
          </p:cNvSpPr>
          <p:nvPr>
            <p:ph type="body" sz="quarter" idx="15"/>
          </p:nvPr>
        </p:nvSpPr>
        <p:spPr>
          <a:xfrm>
            <a:off x="8226566" y="1485011"/>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6" name="Rectangle: Rounded Corners 25">
            <a:extLst>
              <a:ext uri="{FF2B5EF4-FFF2-40B4-BE49-F238E27FC236}">
                <a16:creationId xmlns:a16="http://schemas.microsoft.com/office/drawing/2014/main" id="{1C5AE562-8774-6C4B-7E8E-769805CE43DB}"/>
              </a:ext>
            </a:extLst>
          </p:cNvPr>
          <p:cNvSpPr/>
          <p:nvPr userDrawn="1"/>
        </p:nvSpPr>
        <p:spPr>
          <a:xfrm>
            <a:off x="4329557" y="3217770"/>
            <a:ext cx="3281680" cy="1732759"/>
          </a:xfrm>
          <a:prstGeom prst="roundRect">
            <a:avLst>
              <a:gd name="adj" fmla="val 4974"/>
            </a:avLst>
          </a:prstGeom>
          <a:solidFill>
            <a:srgbClr val="5A00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a:extLst>
              <a:ext uri="{FF2B5EF4-FFF2-40B4-BE49-F238E27FC236}">
                <a16:creationId xmlns:a16="http://schemas.microsoft.com/office/drawing/2014/main" id="{239F1EB8-29BD-7145-AB2C-8CE1AD63B33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036545" y="3370593"/>
            <a:ext cx="586021" cy="567056"/>
          </a:xfrm>
          <a:prstGeom prst="rect">
            <a:avLst/>
          </a:prstGeom>
        </p:spPr>
      </p:pic>
      <p:sp>
        <p:nvSpPr>
          <p:cNvPr id="28" name="Text Placeholder 18">
            <a:extLst>
              <a:ext uri="{FF2B5EF4-FFF2-40B4-BE49-F238E27FC236}">
                <a16:creationId xmlns:a16="http://schemas.microsoft.com/office/drawing/2014/main" id="{38AB6D0F-34C7-3C0C-F6BA-B2FE816D1425}"/>
              </a:ext>
            </a:extLst>
          </p:cNvPr>
          <p:cNvSpPr>
            <a:spLocks noGrp="1"/>
          </p:cNvSpPr>
          <p:nvPr>
            <p:ph type="body" sz="quarter" idx="16"/>
          </p:nvPr>
        </p:nvSpPr>
        <p:spPr>
          <a:xfrm>
            <a:off x="5130609" y="3022337"/>
            <a:ext cx="1679575" cy="719137"/>
          </a:xfrm>
          <a:prstGeom prst="rect">
            <a:avLst/>
          </a:prstGeom>
        </p:spPr>
        <p:txBody>
          <a:bodyPr/>
          <a:lstStyle>
            <a:lvl1pPr marL="0" indent="0" algn="ctr">
              <a:buFontTx/>
              <a:buNone/>
              <a:defRPr sz="5000" b="1">
                <a:solidFill>
                  <a:srgbClr val="DECCE4"/>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29" name="Text Placeholder 20">
            <a:extLst>
              <a:ext uri="{FF2B5EF4-FFF2-40B4-BE49-F238E27FC236}">
                <a16:creationId xmlns:a16="http://schemas.microsoft.com/office/drawing/2014/main" id="{BB6A305B-B1D4-3985-B600-7AAAC0CA3A97}"/>
              </a:ext>
            </a:extLst>
          </p:cNvPr>
          <p:cNvSpPr>
            <a:spLocks noGrp="1"/>
          </p:cNvSpPr>
          <p:nvPr>
            <p:ph type="body" sz="quarter" idx="17"/>
          </p:nvPr>
        </p:nvSpPr>
        <p:spPr>
          <a:xfrm>
            <a:off x="4661438" y="3898224"/>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0" name="Rectangle: Rounded Corners 29">
            <a:extLst>
              <a:ext uri="{FF2B5EF4-FFF2-40B4-BE49-F238E27FC236}">
                <a16:creationId xmlns:a16="http://schemas.microsoft.com/office/drawing/2014/main" id="{B725E49A-EBD3-D985-BA8B-CB2B4F5FF6AE}"/>
              </a:ext>
            </a:extLst>
          </p:cNvPr>
          <p:cNvSpPr/>
          <p:nvPr userDrawn="1"/>
        </p:nvSpPr>
        <p:spPr>
          <a:xfrm>
            <a:off x="7943118" y="3229083"/>
            <a:ext cx="3281680" cy="1732759"/>
          </a:xfrm>
          <a:prstGeom prst="roundRect">
            <a:avLst>
              <a:gd name="adj" fmla="val 4974"/>
            </a:avLst>
          </a:prstGeom>
          <a:solidFill>
            <a:srgbClr val="28B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a:extLst>
              <a:ext uri="{FF2B5EF4-FFF2-40B4-BE49-F238E27FC236}">
                <a16:creationId xmlns:a16="http://schemas.microsoft.com/office/drawing/2014/main" id="{49DF07E2-96E0-F85D-9033-4021B5E6E45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387897" y="4674109"/>
            <a:ext cx="586021" cy="567056"/>
          </a:xfrm>
          <a:prstGeom prst="rect">
            <a:avLst/>
          </a:prstGeom>
        </p:spPr>
      </p:pic>
      <p:sp>
        <p:nvSpPr>
          <p:cNvPr id="32" name="Text Placeholder 20">
            <a:extLst>
              <a:ext uri="{FF2B5EF4-FFF2-40B4-BE49-F238E27FC236}">
                <a16:creationId xmlns:a16="http://schemas.microsoft.com/office/drawing/2014/main" id="{EA9DADAF-1A22-B594-B01B-7815A893D3C0}"/>
              </a:ext>
            </a:extLst>
          </p:cNvPr>
          <p:cNvSpPr>
            <a:spLocks noGrp="1"/>
          </p:cNvSpPr>
          <p:nvPr>
            <p:ph type="body" sz="quarter" idx="18"/>
          </p:nvPr>
        </p:nvSpPr>
        <p:spPr>
          <a:xfrm>
            <a:off x="8269508" y="3909536"/>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3" name="Text Placeholder 18">
            <a:extLst>
              <a:ext uri="{FF2B5EF4-FFF2-40B4-BE49-F238E27FC236}">
                <a16:creationId xmlns:a16="http://schemas.microsoft.com/office/drawing/2014/main" id="{F6DA23E4-CCB4-5182-0705-3FBB93A2F54C}"/>
              </a:ext>
            </a:extLst>
          </p:cNvPr>
          <p:cNvSpPr>
            <a:spLocks noGrp="1"/>
          </p:cNvSpPr>
          <p:nvPr>
            <p:ph type="body" sz="quarter" idx="19"/>
          </p:nvPr>
        </p:nvSpPr>
        <p:spPr>
          <a:xfrm>
            <a:off x="8744171" y="3022337"/>
            <a:ext cx="1679575" cy="719137"/>
          </a:xfrm>
          <a:prstGeom prst="rect">
            <a:avLst/>
          </a:prstGeom>
        </p:spPr>
        <p:txBody>
          <a:bodyPr/>
          <a:lstStyle>
            <a:lvl1pPr marL="0" indent="0" algn="ctr">
              <a:buFontTx/>
              <a:buNone/>
              <a:defRPr sz="5000" b="1">
                <a:solidFill>
                  <a:srgbClr val="CAEDF3"/>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34" name="Rectangle: Rounded Corners 33">
            <a:extLst>
              <a:ext uri="{FF2B5EF4-FFF2-40B4-BE49-F238E27FC236}">
                <a16:creationId xmlns:a16="http://schemas.microsoft.com/office/drawing/2014/main" id="{C7E3E656-39A3-D54A-6657-CD28F6E1848E}"/>
              </a:ext>
            </a:extLst>
          </p:cNvPr>
          <p:cNvSpPr/>
          <p:nvPr userDrawn="1"/>
        </p:nvSpPr>
        <p:spPr>
          <a:xfrm>
            <a:off x="710612" y="3227500"/>
            <a:ext cx="3281680" cy="1732759"/>
          </a:xfrm>
          <a:prstGeom prst="roundRect">
            <a:avLst>
              <a:gd name="adj" fmla="val 4974"/>
            </a:avLst>
          </a:prstGeom>
          <a:solidFill>
            <a:srgbClr val="F07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5" name="Picture 34" descr="Icon&#10;&#10;Description automatically generated">
            <a:extLst>
              <a:ext uri="{FF2B5EF4-FFF2-40B4-BE49-F238E27FC236}">
                <a16:creationId xmlns:a16="http://schemas.microsoft.com/office/drawing/2014/main" id="{5FC465C7-74C4-3C0A-431D-F93BD41196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61056" y="2927729"/>
            <a:ext cx="561199" cy="599689"/>
          </a:xfrm>
          <a:prstGeom prst="rect">
            <a:avLst/>
          </a:prstGeom>
        </p:spPr>
      </p:pic>
      <p:sp>
        <p:nvSpPr>
          <p:cNvPr id="36" name="Text Placeholder 18">
            <a:extLst>
              <a:ext uri="{FF2B5EF4-FFF2-40B4-BE49-F238E27FC236}">
                <a16:creationId xmlns:a16="http://schemas.microsoft.com/office/drawing/2014/main" id="{B06E9ADC-9D3F-6801-786B-1492865D26E1}"/>
              </a:ext>
            </a:extLst>
          </p:cNvPr>
          <p:cNvSpPr>
            <a:spLocks noGrp="1"/>
          </p:cNvSpPr>
          <p:nvPr>
            <p:ph type="body" sz="quarter" idx="20"/>
          </p:nvPr>
        </p:nvSpPr>
        <p:spPr>
          <a:xfrm>
            <a:off x="1511664" y="2954209"/>
            <a:ext cx="1679575" cy="719137"/>
          </a:xfrm>
          <a:prstGeom prst="rect">
            <a:avLst/>
          </a:prstGeom>
        </p:spPr>
        <p:txBody>
          <a:bodyPr/>
          <a:lstStyle>
            <a:lvl1pPr marL="0" indent="0" algn="ctr">
              <a:buFontTx/>
              <a:buNone/>
              <a:defRPr sz="5000" b="1">
                <a:solidFill>
                  <a:srgbClr val="FACCBE"/>
                </a:solidFill>
                <a:latin typeface="Arial Black" panose="020B0A04020102020204" pitchFamily="34" charset="0"/>
                <a:cs typeface="Arial" panose="020B0604020202020204" pitchFamily="34" charset="0"/>
              </a:defRPr>
            </a:lvl1pPr>
          </a:lstStyle>
          <a:p>
            <a:pPr lvl="0"/>
            <a:r>
              <a:rPr lang="en-US"/>
              <a:t>Click to edit Master text styles</a:t>
            </a:r>
          </a:p>
        </p:txBody>
      </p:sp>
      <p:sp>
        <p:nvSpPr>
          <p:cNvPr id="37" name="Text Placeholder 20">
            <a:extLst>
              <a:ext uri="{FF2B5EF4-FFF2-40B4-BE49-F238E27FC236}">
                <a16:creationId xmlns:a16="http://schemas.microsoft.com/office/drawing/2014/main" id="{A8E7CA68-A493-7DD3-91DC-7B92C4BE2AE0}"/>
              </a:ext>
            </a:extLst>
          </p:cNvPr>
          <p:cNvSpPr>
            <a:spLocks noGrp="1"/>
          </p:cNvSpPr>
          <p:nvPr>
            <p:ph type="body" sz="quarter" idx="21"/>
          </p:nvPr>
        </p:nvSpPr>
        <p:spPr>
          <a:xfrm>
            <a:off x="1037001" y="3917448"/>
            <a:ext cx="2628900" cy="874713"/>
          </a:xfrm>
          <a:prstGeom prst="rect">
            <a:avLst/>
          </a:prstGeom>
        </p:spPr>
        <p:txBody>
          <a:bodyPr/>
          <a:lstStyle>
            <a:lvl1pPr marL="0" indent="0" algn="ctr">
              <a:buNone/>
              <a:defRPr sz="15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8" name="Text Placeholder 2">
            <a:extLst>
              <a:ext uri="{FF2B5EF4-FFF2-40B4-BE49-F238E27FC236}">
                <a16:creationId xmlns:a16="http://schemas.microsoft.com/office/drawing/2014/main" id="{B31CBF19-A3A7-FDB5-60A0-E44C2C30335A}"/>
              </a:ext>
            </a:extLst>
          </p:cNvPr>
          <p:cNvSpPr>
            <a:spLocks noGrp="1"/>
          </p:cNvSpPr>
          <p:nvPr>
            <p:ph type="body" sz="quarter" idx="22"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1115353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715E1F0F-705C-C06D-FA8B-3A5CCF6B445E}"/>
              </a:ext>
            </a:extLst>
          </p:cNvPr>
          <p:cNvSpPr>
            <a:spLocks noGrp="1"/>
          </p:cNvSpPr>
          <p:nvPr>
            <p:ph type="media" sz="quarter" idx="10"/>
          </p:nvPr>
        </p:nvSpPr>
        <p:spPr>
          <a:xfrm>
            <a:off x="0" y="0"/>
            <a:ext cx="12192000" cy="6858000"/>
          </a:xfrm>
          <a:prstGeom prst="rect">
            <a:avLst/>
          </a:prstGeom>
        </p:spPr>
        <p:txBody>
          <a:bodyPr/>
          <a:lstStyle/>
          <a:p>
            <a:endParaRPr lang="en-GB"/>
          </a:p>
        </p:txBody>
      </p:sp>
    </p:spTree>
    <p:extLst>
      <p:ext uri="{BB962C8B-B14F-4D97-AF65-F5344CB8AC3E}">
        <p14:creationId xmlns:p14="http://schemas.microsoft.com/office/powerpoint/2010/main" val="2666827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14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1721457-5118-4CA8-B840-D819D626A32C}"/>
              </a:ext>
            </a:extLst>
          </p:cNvPr>
          <p:cNvSpPr>
            <a:spLocks noGrp="1"/>
          </p:cNvSpPr>
          <p:nvPr>
            <p:ph type="body" sz="quarter" idx="10" hasCustomPrompt="1"/>
          </p:nvPr>
        </p:nvSpPr>
        <p:spPr>
          <a:xfrm>
            <a:off x="1193800" y="1435100"/>
            <a:ext cx="7861300" cy="3683000"/>
          </a:xfrm>
          <a:prstGeom prst="rect">
            <a:avLst/>
          </a:prstGeom>
        </p:spPr>
        <p:txBody>
          <a:bodyPr/>
          <a:lstStyle>
            <a:lvl1pPr marL="0" indent="0">
              <a:buNone/>
              <a:defRPr sz="4500" b="1">
                <a:solidFill>
                  <a:schemeClr val="bg1"/>
                </a:solidFill>
                <a:latin typeface="Arial" panose="020B0604020202020204" pitchFamily="34" charset="0"/>
                <a:cs typeface="Arial" panose="020B0604020202020204" pitchFamily="34" charset="0"/>
              </a:defRPr>
            </a:lvl1pPr>
            <a:lvl2pPr marL="0" indent="0">
              <a:buNone/>
              <a:defRPr sz="4000">
                <a:solidFill>
                  <a:srgbClr val="F47C58"/>
                </a:solidFill>
                <a:latin typeface="Arial" panose="020B0604020202020204" pitchFamily="34" charset="0"/>
                <a:cs typeface="Arial" panose="020B0604020202020204" pitchFamily="34" charset="0"/>
              </a:defRPr>
            </a:lvl2pPr>
            <a:lvl3pPr marL="0" indent="0">
              <a:buFontTx/>
              <a:buNone/>
              <a:defRPr sz="3500">
                <a:solidFill>
                  <a:schemeClr val="bg1"/>
                </a:solidFill>
                <a:latin typeface="Arial" panose="020B0604020202020204" pitchFamily="34" charset="0"/>
                <a:cs typeface="Arial" panose="020B0604020202020204" pitchFamily="34" charset="0"/>
              </a:defRPr>
            </a:lvl3pPr>
          </a:lstStyle>
          <a:p>
            <a:pPr lvl="0"/>
            <a:r>
              <a:rPr lang="en-US"/>
              <a:t>Main presentation title</a:t>
            </a:r>
          </a:p>
          <a:p>
            <a:pPr lvl="1"/>
            <a:r>
              <a:rPr lang="en-US"/>
              <a:t>Presentation subtitle</a:t>
            </a:r>
          </a:p>
          <a:p>
            <a:pPr lvl="1"/>
            <a:endParaRPr lang="en-US"/>
          </a:p>
          <a:p>
            <a:pPr lvl="2"/>
            <a:r>
              <a:rPr lang="en-US"/>
              <a:t>Date</a:t>
            </a:r>
          </a:p>
        </p:txBody>
      </p:sp>
      <p:pic>
        <p:nvPicPr>
          <p:cNvPr id="2" name="Picture 1">
            <a:extLst>
              <a:ext uri="{FF2B5EF4-FFF2-40B4-BE49-F238E27FC236}">
                <a16:creationId xmlns:a16="http://schemas.microsoft.com/office/drawing/2014/main" id="{284FCF9C-8127-6B75-383D-CAD4C063D0CC}"/>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2833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F2FF8AA-F5D9-4CFD-9114-CE3BAE537E75}"/>
              </a:ext>
            </a:extLst>
          </p:cNvPr>
          <p:cNvPicPr>
            <a:picLocks noChangeAspect="1"/>
          </p:cNvPicPr>
          <p:nvPr userDrawn="1"/>
        </p:nvPicPr>
        <p:blipFill>
          <a:blip r:embed="rId2"/>
          <a:stretch>
            <a:fillRect/>
          </a:stretch>
        </p:blipFill>
        <p:spPr>
          <a:xfrm>
            <a:off x="785036" y="857060"/>
            <a:ext cx="4201923" cy="1999954"/>
          </a:xfrm>
          <a:prstGeom prst="rect">
            <a:avLst/>
          </a:prstGeom>
        </p:spPr>
      </p:pic>
      <p:pic>
        <p:nvPicPr>
          <p:cNvPr id="10" name="Picture 9">
            <a:extLst>
              <a:ext uri="{FF2B5EF4-FFF2-40B4-BE49-F238E27FC236}">
                <a16:creationId xmlns:a16="http://schemas.microsoft.com/office/drawing/2014/main" id="{E2B5365E-22C6-4C6C-9D41-3886DF6AF2BA}"/>
              </a:ext>
            </a:extLst>
          </p:cNvPr>
          <p:cNvPicPr>
            <a:picLocks noChangeAspect="1"/>
          </p:cNvPicPr>
          <p:nvPr userDrawn="1"/>
        </p:nvPicPr>
        <p:blipFill>
          <a:blip r:embed="rId3"/>
          <a:stretch>
            <a:fillRect/>
          </a:stretch>
        </p:blipFill>
        <p:spPr>
          <a:xfrm>
            <a:off x="5663040" y="290751"/>
            <a:ext cx="4534097" cy="1914095"/>
          </a:xfrm>
          <a:prstGeom prst="rect">
            <a:avLst/>
          </a:prstGeom>
        </p:spPr>
      </p:pic>
      <p:pic>
        <p:nvPicPr>
          <p:cNvPr id="7" name="Picture 6">
            <a:extLst>
              <a:ext uri="{FF2B5EF4-FFF2-40B4-BE49-F238E27FC236}">
                <a16:creationId xmlns:a16="http://schemas.microsoft.com/office/drawing/2014/main" id="{3758CFBB-2D86-43E7-8CC0-915F3FD486F3}"/>
              </a:ext>
            </a:extLst>
          </p:cNvPr>
          <p:cNvPicPr>
            <a:picLocks noChangeAspect="1"/>
          </p:cNvPicPr>
          <p:nvPr userDrawn="1"/>
        </p:nvPicPr>
        <p:blipFill>
          <a:blip r:embed="rId4"/>
          <a:stretch>
            <a:fillRect/>
          </a:stretch>
        </p:blipFill>
        <p:spPr>
          <a:xfrm>
            <a:off x="2049453" y="3173836"/>
            <a:ext cx="4196673" cy="2115396"/>
          </a:xfrm>
          <a:prstGeom prst="rect">
            <a:avLst/>
          </a:prstGeom>
        </p:spPr>
      </p:pic>
      <p:pic>
        <p:nvPicPr>
          <p:cNvPr id="8" name="Picture 7">
            <a:extLst>
              <a:ext uri="{FF2B5EF4-FFF2-40B4-BE49-F238E27FC236}">
                <a16:creationId xmlns:a16="http://schemas.microsoft.com/office/drawing/2014/main" id="{5F06C2B2-F1CF-4A7C-8CB4-9832B2280879}"/>
              </a:ext>
            </a:extLst>
          </p:cNvPr>
          <p:cNvPicPr>
            <a:picLocks noChangeAspect="1"/>
          </p:cNvPicPr>
          <p:nvPr userDrawn="1"/>
        </p:nvPicPr>
        <p:blipFill rotWithShape="1">
          <a:blip r:embed="rId5"/>
          <a:srcRect l="1509"/>
          <a:stretch/>
        </p:blipFill>
        <p:spPr>
          <a:xfrm>
            <a:off x="7205041" y="2726970"/>
            <a:ext cx="4138508" cy="1951379"/>
          </a:xfrm>
          <a:prstGeom prst="rect">
            <a:avLst/>
          </a:prstGeom>
        </p:spPr>
      </p:pic>
      <p:sp>
        <p:nvSpPr>
          <p:cNvPr id="18" name="Text Placeholder 17">
            <a:extLst>
              <a:ext uri="{FF2B5EF4-FFF2-40B4-BE49-F238E27FC236}">
                <a16:creationId xmlns:a16="http://schemas.microsoft.com/office/drawing/2014/main" id="{1C7D4ED4-E2D0-42BC-B8C0-009EC2E3F5C3}"/>
              </a:ext>
            </a:extLst>
          </p:cNvPr>
          <p:cNvSpPr>
            <a:spLocks noGrp="1"/>
          </p:cNvSpPr>
          <p:nvPr>
            <p:ph type="body" sz="quarter" idx="10" hasCustomPrompt="1"/>
          </p:nvPr>
        </p:nvSpPr>
        <p:spPr>
          <a:xfrm>
            <a:off x="1296116" y="1663654"/>
            <a:ext cx="3179762" cy="817563"/>
          </a:xfrm>
          <a:prstGeom prst="rect">
            <a:avLst/>
          </a:prstGeom>
        </p:spPr>
        <p:txBody>
          <a:bodyPr/>
          <a:lstStyle>
            <a:lvl1pPr marL="0" indent="0" algn="ctr">
              <a:buNone/>
              <a:defRPr sz="2200">
                <a:solidFill>
                  <a:srgbClr val="542785"/>
                </a:solidFill>
                <a:latin typeface="Arial" panose="020B0604020202020204" pitchFamily="34" charset="0"/>
                <a:cs typeface="Arial" panose="020B0604020202020204" pitchFamily="34" charset="0"/>
              </a:defRPr>
            </a:lvl1pPr>
            <a:lvl2pPr marL="457200" indent="0">
              <a:buNone/>
              <a:defRPr/>
            </a:lvl2pPr>
          </a:lstStyle>
          <a:p>
            <a:pPr lvl="0"/>
            <a:r>
              <a:rPr lang="en-US"/>
              <a:t>Click to edit Master text levels</a:t>
            </a:r>
            <a:endParaRPr lang="en-GB"/>
          </a:p>
        </p:txBody>
      </p:sp>
      <p:sp>
        <p:nvSpPr>
          <p:cNvPr id="20" name="Text Placeholder 19">
            <a:extLst>
              <a:ext uri="{FF2B5EF4-FFF2-40B4-BE49-F238E27FC236}">
                <a16:creationId xmlns:a16="http://schemas.microsoft.com/office/drawing/2014/main" id="{B4F5C52B-A647-445C-A71B-33AA432656AF}"/>
              </a:ext>
            </a:extLst>
          </p:cNvPr>
          <p:cNvSpPr>
            <a:spLocks noGrp="1"/>
          </p:cNvSpPr>
          <p:nvPr>
            <p:ph type="body" sz="quarter" idx="11"/>
          </p:nvPr>
        </p:nvSpPr>
        <p:spPr>
          <a:xfrm>
            <a:off x="6450450" y="796154"/>
            <a:ext cx="3235325" cy="903288"/>
          </a:xfrm>
          <a:prstGeom prst="rect">
            <a:avLst/>
          </a:prstGeom>
        </p:spPr>
        <p:txBody>
          <a:bodyPr/>
          <a:lstStyle>
            <a:lvl1pPr marL="0" indent="0" algn="ctr">
              <a:buNone/>
              <a:defRPr sz="2200">
                <a:solidFill>
                  <a:srgbClr val="F47C58"/>
                </a:solidFill>
                <a:latin typeface="Arial" panose="020B0604020202020204" pitchFamily="34" charset="0"/>
                <a:cs typeface="Arial" panose="020B0604020202020204" pitchFamily="34" charset="0"/>
              </a:defRPr>
            </a:lvl1pPr>
            <a:lvl2pPr marL="457200" indent="0">
              <a:buNone/>
              <a:defRPr/>
            </a:lvl2pPr>
          </a:lstStyle>
          <a:p>
            <a:pPr lvl="0"/>
            <a:r>
              <a:rPr lang="en-US"/>
              <a:t>Click to edit Master text styles</a:t>
            </a:r>
          </a:p>
        </p:txBody>
      </p:sp>
      <p:sp>
        <p:nvSpPr>
          <p:cNvPr id="22" name="Text Placeholder 21">
            <a:extLst>
              <a:ext uri="{FF2B5EF4-FFF2-40B4-BE49-F238E27FC236}">
                <a16:creationId xmlns:a16="http://schemas.microsoft.com/office/drawing/2014/main" id="{422DFBEB-D261-4889-9BA1-04A32BF0F6B8}"/>
              </a:ext>
            </a:extLst>
          </p:cNvPr>
          <p:cNvSpPr>
            <a:spLocks noGrp="1"/>
          </p:cNvSpPr>
          <p:nvPr>
            <p:ph type="body" sz="quarter" idx="12"/>
          </p:nvPr>
        </p:nvSpPr>
        <p:spPr>
          <a:xfrm>
            <a:off x="2325009" y="4140745"/>
            <a:ext cx="3438525" cy="826268"/>
          </a:xfrm>
          <a:prstGeom prst="rect">
            <a:avLst/>
          </a:prstGeom>
        </p:spPr>
        <p:txBody>
          <a:bodyPr/>
          <a:lstStyle>
            <a:lvl1pPr marL="0" indent="0" algn="ctr">
              <a:buNone/>
              <a:defRPr sz="2200">
                <a:solidFill>
                  <a:srgbClr val="1CBDCE"/>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4" name="Text Placeholder 23">
            <a:extLst>
              <a:ext uri="{FF2B5EF4-FFF2-40B4-BE49-F238E27FC236}">
                <a16:creationId xmlns:a16="http://schemas.microsoft.com/office/drawing/2014/main" id="{F40BA2B3-179E-4B7B-A361-949BA6AF5D85}"/>
              </a:ext>
            </a:extLst>
          </p:cNvPr>
          <p:cNvSpPr>
            <a:spLocks noGrp="1"/>
          </p:cNvSpPr>
          <p:nvPr>
            <p:ph type="body" sz="quarter" idx="13"/>
          </p:nvPr>
        </p:nvSpPr>
        <p:spPr>
          <a:xfrm>
            <a:off x="7535864" y="3113451"/>
            <a:ext cx="3235325" cy="822325"/>
          </a:xfrm>
          <a:prstGeom prst="rect">
            <a:avLst/>
          </a:prstGeom>
        </p:spPr>
        <p:txBody>
          <a:bodyPr/>
          <a:lstStyle>
            <a:lvl1pPr marL="0" indent="0" algn="ctr">
              <a:buNone/>
              <a:defRPr sz="2200">
                <a:solidFill>
                  <a:srgbClr val="542785"/>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 name="Text Placeholder 2">
            <a:extLst>
              <a:ext uri="{FF2B5EF4-FFF2-40B4-BE49-F238E27FC236}">
                <a16:creationId xmlns:a16="http://schemas.microsoft.com/office/drawing/2014/main" id="{0DDA98C0-0071-75EE-2A30-8461D59906ED}"/>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3939589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DA3746B8-0FEC-4D4B-9FD4-696213D8B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852"/>
          <a:stretch/>
        </p:blipFill>
        <p:spPr>
          <a:xfrm>
            <a:off x="0" y="0"/>
            <a:ext cx="12192000" cy="5840587"/>
          </a:xfrm>
          <a:prstGeom prst="rect">
            <a:avLst/>
          </a:prstGeom>
        </p:spPr>
      </p:pic>
      <p:sp>
        <p:nvSpPr>
          <p:cNvPr id="10" name="Text Placeholder 9">
            <a:extLst>
              <a:ext uri="{FF2B5EF4-FFF2-40B4-BE49-F238E27FC236}">
                <a16:creationId xmlns:a16="http://schemas.microsoft.com/office/drawing/2014/main" id="{69E96BD3-746C-44D4-A4E8-6B7CD34F6362}"/>
              </a:ext>
            </a:extLst>
          </p:cNvPr>
          <p:cNvSpPr>
            <a:spLocks noGrp="1"/>
          </p:cNvSpPr>
          <p:nvPr>
            <p:ph type="body" sz="quarter" idx="10"/>
          </p:nvPr>
        </p:nvSpPr>
        <p:spPr>
          <a:xfrm>
            <a:off x="439947" y="785004"/>
            <a:ext cx="8315863" cy="4114021"/>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C7023C21-E2D2-92B2-E373-53B4D302BF76}"/>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3441396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DA3746B8-0FEC-4D4B-9FD4-696213D8B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852"/>
          <a:stretch/>
        </p:blipFill>
        <p:spPr>
          <a:xfrm>
            <a:off x="0" y="0"/>
            <a:ext cx="12192000" cy="5840587"/>
          </a:xfrm>
          <a:prstGeom prst="rect">
            <a:avLst/>
          </a:prstGeom>
        </p:spPr>
      </p:pic>
      <p:sp>
        <p:nvSpPr>
          <p:cNvPr id="10" name="Text Placeholder 9">
            <a:extLst>
              <a:ext uri="{FF2B5EF4-FFF2-40B4-BE49-F238E27FC236}">
                <a16:creationId xmlns:a16="http://schemas.microsoft.com/office/drawing/2014/main" id="{69E96BD3-746C-44D4-A4E8-6B7CD34F6362}"/>
              </a:ext>
            </a:extLst>
          </p:cNvPr>
          <p:cNvSpPr>
            <a:spLocks noGrp="1"/>
          </p:cNvSpPr>
          <p:nvPr>
            <p:ph type="body" sz="quarter" idx="10"/>
          </p:nvPr>
        </p:nvSpPr>
        <p:spPr>
          <a:xfrm>
            <a:off x="439947" y="785004"/>
            <a:ext cx="8315863" cy="4114021"/>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C7023C21-E2D2-92B2-E373-53B4D302BF76}"/>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2918871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DA3746B8-0FEC-4D4B-9FD4-696213D8B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852"/>
          <a:stretch/>
        </p:blipFill>
        <p:spPr>
          <a:xfrm>
            <a:off x="0" y="0"/>
            <a:ext cx="12192000" cy="5840587"/>
          </a:xfrm>
          <a:prstGeom prst="rect">
            <a:avLst/>
          </a:prstGeom>
        </p:spPr>
      </p:pic>
      <p:sp>
        <p:nvSpPr>
          <p:cNvPr id="10" name="Text Placeholder 9">
            <a:extLst>
              <a:ext uri="{FF2B5EF4-FFF2-40B4-BE49-F238E27FC236}">
                <a16:creationId xmlns:a16="http://schemas.microsoft.com/office/drawing/2014/main" id="{69E96BD3-746C-44D4-A4E8-6B7CD34F6362}"/>
              </a:ext>
            </a:extLst>
          </p:cNvPr>
          <p:cNvSpPr>
            <a:spLocks noGrp="1"/>
          </p:cNvSpPr>
          <p:nvPr>
            <p:ph type="body" sz="quarter" idx="10"/>
          </p:nvPr>
        </p:nvSpPr>
        <p:spPr>
          <a:xfrm>
            <a:off x="439948" y="785004"/>
            <a:ext cx="7069805" cy="4114021"/>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C7023C21-E2D2-92B2-E373-53B4D302BF76}"/>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grpSp>
        <p:nvGrpSpPr>
          <p:cNvPr id="3" name="Group 2">
            <a:extLst>
              <a:ext uri="{FF2B5EF4-FFF2-40B4-BE49-F238E27FC236}">
                <a16:creationId xmlns:a16="http://schemas.microsoft.com/office/drawing/2014/main" id="{1255E440-96C1-638D-A3A6-6410814FD98F}"/>
              </a:ext>
            </a:extLst>
          </p:cNvPr>
          <p:cNvGrpSpPr/>
          <p:nvPr userDrawn="1"/>
        </p:nvGrpSpPr>
        <p:grpSpPr>
          <a:xfrm>
            <a:off x="7792409" y="1802921"/>
            <a:ext cx="4431490" cy="4044985"/>
            <a:chOff x="7792409" y="1802921"/>
            <a:chExt cx="4431490" cy="4044985"/>
          </a:xfrm>
        </p:grpSpPr>
        <p:pic>
          <p:nvPicPr>
            <p:cNvPr id="4" name="Picture 3">
              <a:extLst>
                <a:ext uri="{FF2B5EF4-FFF2-40B4-BE49-F238E27FC236}">
                  <a16:creationId xmlns:a16="http://schemas.microsoft.com/office/drawing/2014/main" id="{73CE3A4F-627D-17E5-ACB3-9CDEC7B4887D}"/>
                </a:ext>
              </a:extLst>
            </p:cNvPr>
            <p:cNvPicPr>
              <a:picLocks noChangeAspect="1"/>
            </p:cNvPicPr>
            <p:nvPr/>
          </p:nvPicPr>
          <p:blipFill>
            <a:blip r:embed="rId4">
              <a:extLst>
                <a:ext uri="{28A0092B-C50C-407E-A947-70E740481C1C}">
                  <a14:useLocalDpi xmlns:a14="http://schemas.microsoft.com/office/drawing/2010/main" val="0"/>
                </a:ext>
              </a:extLst>
            </a:blip>
            <a:srcRect l="115" r="115"/>
            <a:stretch/>
          </p:blipFill>
          <p:spPr>
            <a:xfrm>
              <a:off x="7792409" y="2190827"/>
              <a:ext cx="3648702" cy="3657079"/>
            </a:xfrm>
            <a:prstGeom prst="rect">
              <a:avLst/>
            </a:prstGeom>
          </p:spPr>
        </p:pic>
        <p:pic>
          <p:nvPicPr>
            <p:cNvPr id="5" name="Picture 4">
              <a:extLst>
                <a:ext uri="{FF2B5EF4-FFF2-40B4-BE49-F238E27FC236}">
                  <a16:creationId xmlns:a16="http://schemas.microsoft.com/office/drawing/2014/main" id="{C47ACCD4-34A5-FA83-07B1-0E2F7FE51A2A}"/>
                </a:ext>
              </a:extLst>
            </p:cNvPr>
            <p:cNvPicPr/>
            <p:nvPr/>
          </p:nvPicPr>
          <p:blipFill>
            <a:blip r:embed="rId5"/>
            <a:stretch>
              <a:fillRect/>
            </a:stretch>
          </p:blipFill>
          <p:spPr>
            <a:xfrm>
              <a:off x="10270332" y="1802921"/>
              <a:ext cx="1953567" cy="1206093"/>
            </a:xfrm>
            <a:prstGeom prst="rect">
              <a:avLst/>
            </a:prstGeom>
          </p:spPr>
        </p:pic>
      </p:grpSp>
    </p:spTree>
    <p:extLst>
      <p:ext uri="{BB962C8B-B14F-4D97-AF65-F5344CB8AC3E}">
        <p14:creationId xmlns:p14="http://schemas.microsoft.com/office/powerpoint/2010/main" val="2735132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DA3746B8-0FEC-4D4B-9FD4-696213D8B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852"/>
          <a:stretch/>
        </p:blipFill>
        <p:spPr>
          <a:xfrm>
            <a:off x="0" y="0"/>
            <a:ext cx="12192000" cy="5840587"/>
          </a:xfrm>
          <a:prstGeom prst="rect">
            <a:avLst/>
          </a:prstGeom>
        </p:spPr>
      </p:pic>
      <p:sp>
        <p:nvSpPr>
          <p:cNvPr id="10" name="Text Placeholder 9">
            <a:extLst>
              <a:ext uri="{FF2B5EF4-FFF2-40B4-BE49-F238E27FC236}">
                <a16:creationId xmlns:a16="http://schemas.microsoft.com/office/drawing/2014/main" id="{69E96BD3-746C-44D4-A4E8-6B7CD34F6362}"/>
              </a:ext>
            </a:extLst>
          </p:cNvPr>
          <p:cNvSpPr>
            <a:spLocks noGrp="1"/>
          </p:cNvSpPr>
          <p:nvPr>
            <p:ph type="body" sz="quarter" idx="10"/>
          </p:nvPr>
        </p:nvSpPr>
        <p:spPr>
          <a:xfrm>
            <a:off x="439948" y="785004"/>
            <a:ext cx="7818835" cy="4114021"/>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C7023C21-E2D2-92B2-E373-53B4D302BF76}"/>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pic>
        <p:nvPicPr>
          <p:cNvPr id="9" name="Picture 8">
            <a:extLst>
              <a:ext uri="{FF2B5EF4-FFF2-40B4-BE49-F238E27FC236}">
                <a16:creationId xmlns:a16="http://schemas.microsoft.com/office/drawing/2014/main" id="{F957D842-1B5C-18F8-D870-F3B22AEEA816}"/>
              </a:ext>
            </a:extLst>
          </p:cNvPr>
          <p:cNvPicPr/>
          <p:nvPr/>
        </p:nvPicPr>
        <p:blipFill>
          <a:blip r:embed="rId4"/>
          <a:stretch>
            <a:fillRect/>
          </a:stretch>
        </p:blipFill>
        <p:spPr>
          <a:xfrm>
            <a:off x="10270332" y="1802921"/>
            <a:ext cx="1953567" cy="1206093"/>
          </a:xfrm>
          <a:prstGeom prst="rect">
            <a:avLst/>
          </a:prstGeom>
        </p:spPr>
      </p:pic>
      <p:pic>
        <p:nvPicPr>
          <p:cNvPr id="11" name="Picture 10" descr="A group of people talking&#10;&#10;Description automatically generated with low confidence">
            <a:extLst>
              <a:ext uri="{FF2B5EF4-FFF2-40B4-BE49-F238E27FC236}">
                <a16:creationId xmlns:a16="http://schemas.microsoft.com/office/drawing/2014/main" id="{CF34049A-1B9A-16F1-7588-FF27EB1D78A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9302"/>
          <a:stretch/>
        </p:blipFill>
        <p:spPr>
          <a:xfrm>
            <a:off x="8665535" y="3082676"/>
            <a:ext cx="2775577" cy="2775863"/>
          </a:xfrm>
          <a:prstGeom prst="rect">
            <a:avLst/>
          </a:prstGeom>
        </p:spPr>
      </p:pic>
    </p:spTree>
    <p:extLst>
      <p:ext uri="{BB962C8B-B14F-4D97-AF65-F5344CB8AC3E}">
        <p14:creationId xmlns:p14="http://schemas.microsoft.com/office/powerpoint/2010/main" val="284660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0CB550F-46EC-46CF-82E4-F3C976E10B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023"/>
          <a:stretch/>
        </p:blipFill>
        <p:spPr>
          <a:xfrm>
            <a:off x="0" y="-673"/>
            <a:ext cx="12190808" cy="5828267"/>
          </a:xfrm>
          <a:prstGeom prst="rect">
            <a:avLst/>
          </a:prstGeom>
        </p:spPr>
      </p:pic>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83CF7856-D9E6-F0D0-296C-62EE6FDAB29F}"/>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spTree>
    <p:extLst>
      <p:ext uri="{BB962C8B-B14F-4D97-AF65-F5344CB8AC3E}">
        <p14:creationId xmlns:p14="http://schemas.microsoft.com/office/powerpoint/2010/main" val="4111738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0CB550F-46EC-46CF-82E4-F3C976E10B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023"/>
          <a:stretch/>
        </p:blipFill>
        <p:spPr>
          <a:xfrm>
            <a:off x="0" y="-673"/>
            <a:ext cx="12190808" cy="5828267"/>
          </a:xfrm>
          <a:prstGeom prst="rect">
            <a:avLst/>
          </a:prstGeom>
        </p:spPr>
      </p:pic>
      <p:sp>
        <p:nvSpPr>
          <p:cNvPr id="10" name="Text Placeholder 9">
            <a:extLst>
              <a:ext uri="{FF2B5EF4-FFF2-40B4-BE49-F238E27FC236}">
                <a16:creationId xmlns:a16="http://schemas.microsoft.com/office/drawing/2014/main" id="{B2B364FD-4797-4E31-B0C9-35D9F9BA4302}"/>
              </a:ext>
            </a:extLst>
          </p:cNvPr>
          <p:cNvSpPr>
            <a:spLocks noGrp="1"/>
          </p:cNvSpPr>
          <p:nvPr>
            <p:ph type="body" sz="quarter" idx="10"/>
          </p:nvPr>
        </p:nvSpPr>
        <p:spPr>
          <a:xfrm>
            <a:off x="388189" y="750498"/>
            <a:ext cx="8031191" cy="4494362"/>
          </a:xfrm>
          <a:prstGeom prst="rect">
            <a:avLst/>
          </a:prstGeom>
        </p:spPr>
        <p:txBody>
          <a:bodyPr/>
          <a:lstStyle>
            <a:lvl1pPr marL="0" indent="0">
              <a:buNone/>
              <a:defRPr sz="3000" b="1">
                <a:solidFill>
                  <a:srgbClr val="542785"/>
                </a:solidFill>
                <a:latin typeface="Arial" panose="020B0604020202020204" pitchFamily="34" charset="0"/>
                <a:cs typeface="Arial" panose="020B0604020202020204" pitchFamily="34" charset="0"/>
              </a:defRPr>
            </a:lvl1pPr>
            <a:lvl2pPr marL="0" indent="0">
              <a:buNone/>
              <a:defRPr sz="3000">
                <a:solidFill>
                  <a:srgbClr val="542785"/>
                </a:solidFill>
                <a:latin typeface="Arial" panose="020B0604020202020204" pitchFamily="34" charset="0"/>
                <a:cs typeface="Arial" panose="020B0604020202020204" pitchFamily="34" charset="0"/>
              </a:defRPr>
            </a:lvl2pPr>
            <a:lvl3pPr marL="0" indent="-360000">
              <a:buFontTx/>
              <a:buBlip>
                <a:blip r:embed="rId3"/>
              </a:buBlip>
              <a:defRPr sz="3000">
                <a:solidFill>
                  <a:srgbClr val="542785"/>
                </a:solidFill>
                <a:latin typeface="Arial" panose="020B06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2" name="Text Placeholder 2">
            <a:extLst>
              <a:ext uri="{FF2B5EF4-FFF2-40B4-BE49-F238E27FC236}">
                <a16:creationId xmlns:a16="http://schemas.microsoft.com/office/drawing/2014/main" id="{83CF7856-D9E6-F0D0-296C-62EE6FDAB29F}"/>
              </a:ext>
            </a:extLst>
          </p:cNvPr>
          <p:cNvSpPr>
            <a:spLocks noGrp="1"/>
          </p:cNvSpPr>
          <p:nvPr>
            <p:ph type="body" sz="quarter" idx="14" hasCustomPrompt="1"/>
          </p:nvPr>
        </p:nvSpPr>
        <p:spPr>
          <a:xfrm>
            <a:off x="3354159" y="6089751"/>
            <a:ext cx="6040007" cy="477498"/>
          </a:xfrm>
          <a:prstGeom prst="rect">
            <a:avLst/>
          </a:prstGeom>
        </p:spPr>
        <p:txBody>
          <a:bodyPr/>
          <a:lstStyle>
            <a:lvl1pPr marL="0" indent="0">
              <a:buNone/>
              <a:defRPr b="1">
                <a:solidFill>
                  <a:schemeClr val="bg1"/>
                </a:solidFill>
                <a:latin typeface="Arial" panose="020B0604020202020204" pitchFamily="34" charset="0"/>
                <a:cs typeface="Arial" panose="020B0604020202020204" pitchFamily="34" charset="0"/>
              </a:defRPr>
            </a:lvl1pPr>
            <a:lvl2pPr marL="457200" indent="0">
              <a:buNone/>
              <a:defRPr/>
            </a:lvl2pPr>
          </a:lstStyle>
          <a:p>
            <a:pPr lvl="0"/>
            <a:r>
              <a:rPr lang="en-US"/>
              <a:t>Slide title</a:t>
            </a:r>
          </a:p>
        </p:txBody>
      </p:sp>
      <p:pic>
        <p:nvPicPr>
          <p:cNvPr id="3" name="Picture 2">
            <a:extLst>
              <a:ext uri="{FF2B5EF4-FFF2-40B4-BE49-F238E27FC236}">
                <a16:creationId xmlns:a16="http://schemas.microsoft.com/office/drawing/2014/main" id="{AEF9FEC3-28C9-564D-C650-0D317B518BCB}"/>
              </a:ext>
            </a:extLst>
          </p:cNvPr>
          <p:cNvPicPr>
            <a:picLocks noChangeAspect="1"/>
          </p:cNvPicPr>
          <p:nvPr userDrawn="1"/>
        </p:nvPicPr>
        <p:blipFill>
          <a:blip r:embed="rId4">
            <a:extLst>
              <a:ext uri="{28A0092B-C50C-407E-A947-70E740481C1C}">
                <a14:useLocalDpi xmlns:a14="http://schemas.microsoft.com/office/drawing/2010/main" val="0"/>
              </a:ext>
            </a:extLst>
          </a:blip>
          <a:srcRect t="105" b="105"/>
          <a:stretch/>
        </p:blipFill>
        <p:spPr>
          <a:xfrm>
            <a:off x="9268921" y="3049"/>
            <a:ext cx="2735238" cy="2729520"/>
          </a:xfrm>
          <a:prstGeom prst="rect">
            <a:avLst/>
          </a:prstGeom>
        </p:spPr>
      </p:pic>
    </p:spTree>
    <p:extLst>
      <p:ext uri="{BB962C8B-B14F-4D97-AF65-F5344CB8AC3E}">
        <p14:creationId xmlns:p14="http://schemas.microsoft.com/office/powerpoint/2010/main" val="7288381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theme" Target="../theme/theme4.xm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22B873EF-1EE1-45F9-AD37-8A47A7D02A2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94" y="0"/>
            <a:ext cx="12189612" cy="6858000"/>
          </a:xfrm>
          <a:prstGeom prst="rect">
            <a:avLst/>
          </a:prstGeom>
        </p:spPr>
      </p:pic>
    </p:spTree>
    <p:extLst>
      <p:ext uri="{BB962C8B-B14F-4D97-AF65-F5344CB8AC3E}">
        <p14:creationId xmlns:p14="http://schemas.microsoft.com/office/powerpoint/2010/main" val="164503381"/>
      </p:ext>
    </p:extLst>
  </p:cSld>
  <p:clrMap bg1="lt1" tx1="dk1" bg2="lt2" tx2="dk2" accent1="accent1" accent2="accent2" accent3="accent3" accent4="accent4" accent5="accent5" accent6="accent6" hlink="hlink" folHlink="folHlink"/>
  <p:sldLayoutIdLst>
    <p:sldLayoutId id="2147483668" r:id="rId1"/>
    <p:sldLayoutId id="21474836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64AF89-A2EE-4A9B-834D-6C8669D42EC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5847376"/>
            <a:ext cx="12192000" cy="1010624"/>
          </a:xfrm>
          <a:prstGeom prst="rect">
            <a:avLst/>
          </a:prstGeom>
        </p:spPr>
      </p:pic>
    </p:spTree>
    <p:extLst>
      <p:ext uri="{BB962C8B-B14F-4D97-AF65-F5344CB8AC3E}">
        <p14:creationId xmlns:p14="http://schemas.microsoft.com/office/powerpoint/2010/main" val="2863701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85" r:id="rId3"/>
    <p:sldLayoutId id="2147483682" r:id="rId4"/>
    <p:sldLayoutId id="2147483683" r:id="rId5"/>
    <p:sldLayoutId id="2147483652" r:id="rId6"/>
    <p:sldLayoutId id="2147483681" r:id="rId7"/>
    <p:sldLayoutId id="2147483684" r:id="rId8"/>
    <p:sldLayoutId id="2147483678" r:id="rId9"/>
    <p:sldLayoutId id="2147483687" r:id="rId10"/>
    <p:sldLayoutId id="2147483688" r:id="rId11"/>
    <p:sldLayoutId id="2147483651" r:id="rId12"/>
    <p:sldLayoutId id="2147483679"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04196"/>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1CBDCE"/>
        </a:solidFill>
        <a:effectLst/>
      </p:bgPr>
    </p:bg>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E947D678-D60B-4507-9DFD-D68D3ECF88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 y="0"/>
            <a:ext cx="12189612" cy="6858000"/>
          </a:xfrm>
          <a:prstGeom prst="rect">
            <a:avLst/>
          </a:prstGeom>
        </p:spPr>
      </p:pic>
      <p:pic>
        <p:nvPicPr>
          <p:cNvPr id="14" name="Picture 13">
            <a:extLst>
              <a:ext uri="{FF2B5EF4-FFF2-40B4-BE49-F238E27FC236}">
                <a16:creationId xmlns:a16="http://schemas.microsoft.com/office/drawing/2014/main" id="{C07312A9-890A-43DA-8FF1-E78CB2EA082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861024"/>
            <a:ext cx="12192000" cy="1010624"/>
          </a:xfrm>
          <a:prstGeom prst="rect">
            <a:avLst/>
          </a:prstGeom>
        </p:spPr>
      </p:pic>
      <p:pic>
        <p:nvPicPr>
          <p:cNvPr id="16" name="Picture 15" descr="A close up of a logo&#10;&#10;Description automatically generated">
            <a:extLst>
              <a:ext uri="{FF2B5EF4-FFF2-40B4-BE49-F238E27FC236}">
                <a16:creationId xmlns:a16="http://schemas.microsoft.com/office/drawing/2014/main" id="{7613D7ED-C22B-48CB-BDAF-2AB9ECED9B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94" y="5861024"/>
            <a:ext cx="12192000" cy="1010624"/>
          </a:xfrm>
          <a:prstGeom prst="rect">
            <a:avLst/>
          </a:prstGeom>
        </p:spPr>
      </p:pic>
      <p:sp>
        <p:nvSpPr>
          <p:cNvPr id="18" name="TextBox 17">
            <a:extLst>
              <a:ext uri="{FF2B5EF4-FFF2-40B4-BE49-F238E27FC236}">
                <a16:creationId xmlns:a16="http://schemas.microsoft.com/office/drawing/2014/main" id="{F5BF3B07-1236-40EE-B665-A803C3410F8B}"/>
              </a:ext>
            </a:extLst>
          </p:cNvPr>
          <p:cNvSpPr txBox="1"/>
          <p:nvPr userDrawn="1"/>
        </p:nvSpPr>
        <p:spPr>
          <a:xfrm>
            <a:off x="1132944" y="1637851"/>
            <a:ext cx="6919415" cy="861774"/>
          </a:xfrm>
          <a:prstGeom prst="rect">
            <a:avLst/>
          </a:prstGeom>
          <a:noFill/>
        </p:spPr>
        <p:txBody>
          <a:bodyPr wrap="square" rtlCol="0">
            <a:spAutoFit/>
          </a:bodyPr>
          <a:lstStyle/>
          <a:p>
            <a:r>
              <a:rPr lang="en-GB" sz="5000" b="1">
                <a:solidFill>
                  <a:schemeClr val="bg1"/>
                </a:solidFill>
                <a:latin typeface="Arial" panose="020B0604020202020204" pitchFamily="34" charset="0"/>
                <a:cs typeface="Arial" panose="020B0604020202020204" pitchFamily="34" charset="0"/>
              </a:rPr>
              <a:t>Any questions?</a:t>
            </a:r>
          </a:p>
        </p:txBody>
      </p:sp>
      <p:sp>
        <p:nvSpPr>
          <p:cNvPr id="19" name="TextBox 18">
            <a:extLst>
              <a:ext uri="{FF2B5EF4-FFF2-40B4-BE49-F238E27FC236}">
                <a16:creationId xmlns:a16="http://schemas.microsoft.com/office/drawing/2014/main" id="{09610C53-E4B3-4CD8-8336-75EFEE2991FB}"/>
              </a:ext>
            </a:extLst>
          </p:cNvPr>
          <p:cNvSpPr txBox="1"/>
          <p:nvPr userDrawn="1"/>
        </p:nvSpPr>
        <p:spPr>
          <a:xfrm>
            <a:off x="1132944" y="3859743"/>
            <a:ext cx="5088576" cy="553998"/>
          </a:xfrm>
          <a:prstGeom prst="rect">
            <a:avLst/>
          </a:prstGeom>
          <a:noFill/>
        </p:spPr>
        <p:txBody>
          <a:bodyPr wrap="square" rtlCol="0">
            <a:spAutoFit/>
          </a:bodyPr>
          <a:lstStyle/>
          <a:p>
            <a:r>
              <a:rPr lang="en-GB" sz="3000" b="1">
                <a:solidFill>
                  <a:srgbClr val="542785"/>
                </a:solidFill>
                <a:latin typeface="Arial" panose="020B0604020202020204" pitchFamily="34" charset="0"/>
                <a:cs typeface="Arial" panose="020B0604020202020204" pitchFamily="34" charset="0"/>
              </a:rPr>
              <a:t>Share your journey with us</a:t>
            </a:r>
          </a:p>
        </p:txBody>
      </p:sp>
      <p:pic>
        <p:nvPicPr>
          <p:cNvPr id="20" name="Picture 19">
            <a:extLst>
              <a:ext uri="{FF2B5EF4-FFF2-40B4-BE49-F238E27FC236}">
                <a16:creationId xmlns:a16="http://schemas.microsoft.com/office/drawing/2014/main" id="{B8C2B072-E884-44E1-A79B-FC0956D07804}"/>
              </a:ext>
            </a:extLst>
          </p:cNvPr>
          <p:cNvPicPr>
            <a:picLocks noChangeAspect="1"/>
          </p:cNvPicPr>
          <p:nvPr userDrawn="1"/>
        </p:nvPicPr>
        <p:blipFill>
          <a:blip r:embed="rId6"/>
          <a:stretch>
            <a:fillRect/>
          </a:stretch>
        </p:blipFill>
        <p:spPr>
          <a:xfrm>
            <a:off x="5161858" y="4477936"/>
            <a:ext cx="4597788" cy="441623"/>
          </a:xfrm>
          <a:prstGeom prst="rect">
            <a:avLst/>
          </a:prstGeom>
        </p:spPr>
      </p:pic>
      <p:pic>
        <p:nvPicPr>
          <p:cNvPr id="21" name="Picture 20">
            <a:extLst>
              <a:ext uri="{FF2B5EF4-FFF2-40B4-BE49-F238E27FC236}">
                <a16:creationId xmlns:a16="http://schemas.microsoft.com/office/drawing/2014/main" id="{E335B8D1-807C-4DE0-BBEC-93338E1C3D17}"/>
              </a:ext>
            </a:extLst>
          </p:cNvPr>
          <p:cNvPicPr>
            <a:picLocks noChangeAspect="1"/>
          </p:cNvPicPr>
          <p:nvPr userDrawn="1"/>
        </p:nvPicPr>
        <p:blipFill>
          <a:blip r:embed="rId7"/>
          <a:stretch>
            <a:fillRect/>
          </a:stretch>
        </p:blipFill>
        <p:spPr>
          <a:xfrm>
            <a:off x="5185922" y="4983754"/>
            <a:ext cx="4597788" cy="449295"/>
          </a:xfrm>
          <a:prstGeom prst="rect">
            <a:avLst/>
          </a:prstGeom>
        </p:spPr>
      </p:pic>
      <p:pic>
        <p:nvPicPr>
          <p:cNvPr id="24" name="Picture 23">
            <a:extLst>
              <a:ext uri="{FF2B5EF4-FFF2-40B4-BE49-F238E27FC236}">
                <a16:creationId xmlns:a16="http://schemas.microsoft.com/office/drawing/2014/main" id="{7789C583-BAAA-4899-A2BC-92C07A7A0246}"/>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15034" r="21364" b="1082"/>
          <a:stretch/>
        </p:blipFill>
        <p:spPr>
          <a:xfrm>
            <a:off x="450760" y="5838751"/>
            <a:ext cx="873188" cy="1037842"/>
          </a:xfrm>
          <a:prstGeom prst="rect">
            <a:avLst/>
          </a:prstGeom>
        </p:spPr>
      </p:pic>
    </p:spTree>
    <p:extLst>
      <p:ext uri="{BB962C8B-B14F-4D97-AF65-F5344CB8AC3E}">
        <p14:creationId xmlns:p14="http://schemas.microsoft.com/office/powerpoint/2010/main" val="829537372"/>
      </p:ext>
    </p:extLst>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ideo" Target="https://www.youtube.com/embed/-aYvVvaRufI?feature=oembed" TargetMode="External"/><Relationship Id="rId5" Type="http://schemas.openxmlformats.org/officeDocument/2006/relationships/image" Target="../media/image28.png"/><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32.jpeg"/><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1">
            <a:extLst>
              <a:ext uri="{FF2B5EF4-FFF2-40B4-BE49-F238E27FC236}">
                <a16:creationId xmlns:a16="http://schemas.microsoft.com/office/drawing/2014/main" id="{D9EE8754-AB98-F2A2-5242-46BE5A0933C8}"/>
              </a:ext>
            </a:extLst>
          </p:cNvPr>
          <p:cNvSpPr>
            <a:spLocks noGrp="1"/>
          </p:cNvSpPr>
          <p:nvPr>
            <p:ph type="media" sz="quarter" idx="10"/>
          </p:nvPr>
        </p:nvSpPr>
        <p:spPr/>
        <p:txBody>
          <a:bodyPr/>
          <a:lstStyle/>
          <a:p>
            <a:endParaRPr lang="en-GB"/>
          </a:p>
        </p:txBody>
      </p:sp>
      <p:pic>
        <p:nvPicPr>
          <p:cNvPr id="4" name="Picture 3">
            <a:extLst>
              <a:ext uri="{FF2B5EF4-FFF2-40B4-BE49-F238E27FC236}">
                <a16:creationId xmlns:a16="http://schemas.microsoft.com/office/drawing/2014/main" id="{45B5CED5-A968-9206-2DDE-E1FBDF94FF20}"/>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58000"/>
          </a:xfrm>
          <a:prstGeom prst="rect">
            <a:avLst/>
          </a:prstGeom>
        </p:spPr>
      </p:pic>
      <p:sp>
        <p:nvSpPr>
          <p:cNvPr id="5" name="Text Placeholder 2">
            <a:extLst>
              <a:ext uri="{FF2B5EF4-FFF2-40B4-BE49-F238E27FC236}">
                <a16:creationId xmlns:a16="http://schemas.microsoft.com/office/drawing/2014/main" id="{0A5146A4-38FD-A691-4786-723BDBC93EE6}"/>
              </a:ext>
            </a:extLst>
          </p:cNvPr>
          <p:cNvSpPr txBox="1">
            <a:spLocks/>
          </p:cNvSpPr>
          <p:nvPr/>
        </p:nvSpPr>
        <p:spPr>
          <a:xfrm>
            <a:off x="1812459" y="2210967"/>
            <a:ext cx="8315863" cy="1398507"/>
          </a:xfrm>
          <a:prstGeom prst="rect">
            <a:avLst/>
          </a:prstGeom>
          <a:solidFill>
            <a:schemeClr val="bg1">
              <a:alpha val="70000"/>
            </a:schemeClr>
          </a:solidFill>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600" b="1">
                <a:solidFill>
                  <a:srgbClr val="522674"/>
                </a:solidFill>
                <a:latin typeface="Arial" panose="020B0604020202020204" pitchFamily="34" charset="0"/>
                <a:cs typeface="Arial" panose="020B0604020202020204" pitchFamily="34" charset="0"/>
              </a:rPr>
              <a:t>“Young people can make a positive difference in their community.”</a:t>
            </a:r>
          </a:p>
        </p:txBody>
      </p:sp>
      <p:pic>
        <p:nvPicPr>
          <p:cNvPr id="3" name="Picture 2">
            <a:extLst>
              <a:ext uri="{FF2B5EF4-FFF2-40B4-BE49-F238E27FC236}">
                <a16:creationId xmlns:a16="http://schemas.microsoft.com/office/drawing/2014/main" id="{DBFDF12D-2517-AB04-3D06-E9C236938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57" y="4975123"/>
            <a:ext cx="5829049" cy="1882877"/>
          </a:xfrm>
          <a:prstGeom prst="rect">
            <a:avLst/>
          </a:prstGeom>
        </p:spPr>
      </p:pic>
    </p:spTree>
    <p:extLst>
      <p:ext uri="{BB962C8B-B14F-4D97-AF65-F5344CB8AC3E}">
        <p14:creationId xmlns:p14="http://schemas.microsoft.com/office/powerpoint/2010/main" val="307844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You're Invited: The Big Lunch &amp; The Big Help Out. 5-8 June 2026">
            <a:hlinkClick r:id="" action="ppaction://media"/>
            <a:extLst>
              <a:ext uri="{FF2B5EF4-FFF2-40B4-BE49-F238E27FC236}">
                <a16:creationId xmlns:a16="http://schemas.microsoft.com/office/drawing/2014/main" id="{E1941426-BE69-C9CC-59C6-AE3F0C1B1DD4}"/>
              </a:ext>
            </a:extLst>
          </p:cNvPr>
          <p:cNvPicPr>
            <a:picLocks noRot="1" noChangeAspect="1"/>
          </p:cNvPicPr>
          <p:nvPr>
            <a:videoFile r:link="rId1"/>
          </p:nvPr>
        </p:nvPicPr>
        <p:blipFill>
          <a:blip r:embed="rId4"/>
          <a:stretch>
            <a:fillRect/>
          </a:stretch>
        </p:blipFill>
        <p:spPr>
          <a:xfrm>
            <a:off x="704537" y="1004341"/>
            <a:ext cx="7733846" cy="4369633"/>
          </a:xfrm>
          <a:prstGeom prst="rect">
            <a:avLst/>
          </a:prstGeom>
        </p:spPr>
      </p:pic>
      <p:pic>
        <p:nvPicPr>
          <p:cNvPr id="6" name="Picture 5">
            <a:extLst>
              <a:ext uri="{FF2B5EF4-FFF2-40B4-BE49-F238E27FC236}">
                <a16:creationId xmlns:a16="http://schemas.microsoft.com/office/drawing/2014/main" id="{4E1BAA46-E002-3DBB-0E43-F5F7BBA73B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5554" y="5875061"/>
            <a:ext cx="3043002" cy="982939"/>
          </a:xfrm>
          <a:prstGeom prst="rect">
            <a:avLst/>
          </a:prstGeom>
        </p:spPr>
      </p:pic>
    </p:spTree>
    <p:extLst>
      <p:ext uri="{BB962C8B-B14F-4D97-AF65-F5344CB8AC3E}">
        <p14:creationId xmlns:p14="http://schemas.microsoft.com/office/powerpoint/2010/main" val="356815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31A97-9451-3DB4-FA4D-D30A9915F42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7D8CFF6-95CE-43FF-629A-A22A55203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0000">
            <a:off x="-977793" y="-461665"/>
            <a:ext cx="8673605" cy="3020228"/>
          </a:xfrm>
          <a:prstGeom prst="rect">
            <a:avLst/>
          </a:prstGeom>
        </p:spPr>
      </p:pic>
      <p:pic>
        <p:nvPicPr>
          <p:cNvPr id="11" name="Picture 10">
            <a:extLst>
              <a:ext uri="{FF2B5EF4-FFF2-40B4-BE49-F238E27FC236}">
                <a16:creationId xmlns:a16="http://schemas.microsoft.com/office/drawing/2014/main" id="{932053EA-F54F-6CDC-8C73-A751B5F2D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504" y="4100655"/>
            <a:ext cx="3625516" cy="1096114"/>
          </a:xfrm>
          <a:prstGeom prst="rect">
            <a:avLst/>
          </a:prstGeom>
        </p:spPr>
      </p:pic>
      <p:sp>
        <p:nvSpPr>
          <p:cNvPr id="12" name="Text Placeholder 3">
            <a:extLst>
              <a:ext uri="{FF2B5EF4-FFF2-40B4-BE49-F238E27FC236}">
                <a16:creationId xmlns:a16="http://schemas.microsoft.com/office/drawing/2014/main" id="{B9131541-D537-D792-2382-ACA398A03829}"/>
              </a:ext>
            </a:extLst>
          </p:cNvPr>
          <p:cNvSpPr txBox="1">
            <a:spLocks/>
          </p:cNvSpPr>
          <p:nvPr/>
        </p:nvSpPr>
        <p:spPr>
          <a:xfrm>
            <a:off x="3354159" y="6089751"/>
            <a:ext cx="6040007" cy="47749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Introduction</a:t>
            </a:r>
          </a:p>
        </p:txBody>
      </p:sp>
      <p:pic>
        <p:nvPicPr>
          <p:cNvPr id="6" name="Picture 5">
            <a:extLst>
              <a:ext uri="{FF2B5EF4-FFF2-40B4-BE49-F238E27FC236}">
                <a16:creationId xmlns:a16="http://schemas.microsoft.com/office/drawing/2014/main" id="{81220EAC-494C-D0D7-0002-BE32A10D01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4" y="2252621"/>
            <a:ext cx="8693899" cy="1693606"/>
          </a:xfrm>
          <a:prstGeom prst="rect">
            <a:avLst/>
          </a:prstGeom>
        </p:spPr>
      </p:pic>
    </p:spTree>
    <p:extLst>
      <p:ext uri="{BB962C8B-B14F-4D97-AF65-F5344CB8AC3E}">
        <p14:creationId xmlns:p14="http://schemas.microsoft.com/office/powerpoint/2010/main" val="2370867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E8F7-49E5-9AD3-DBFF-5015B567D18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E749B72-801D-9F51-F964-93D32370087E}"/>
              </a:ext>
            </a:extLst>
          </p:cNvPr>
          <p:cNvSpPr>
            <a:spLocks noGrp="1"/>
          </p:cNvSpPr>
          <p:nvPr>
            <p:ph type="body" sz="quarter" idx="14"/>
          </p:nvPr>
        </p:nvSpPr>
        <p:spPr/>
        <p:txBody>
          <a:bodyPr/>
          <a:lstStyle/>
          <a:p>
            <a:r>
              <a:rPr lang="en-GB"/>
              <a:t>Social issues</a:t>
            </a:r>
          </a:p>
        </p:txBody>
      </p:sp>
      <p:pic>
        <p:nvPicPr>
          <p:cNvPr id="1026" name="Picture 2" descr="Homeless Woman Images – Browse 56,038 Stock Photos, Vectors, and Video |  Adobe Stock">
            <a:extLst>
              <a:ext uri="{FF2B5EF4-FFF2-40B4-BE49-F238E27FC236}">
                <a16:creationId xmlns:a16="http://schemas.microsoft.com/office/drawing/2014/main" id="{C1AD2CD0-7AFC-23EC-6832-E3D40C150B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395" y="290751"/>
            <a:ext cx="3709984" cy="24964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World Mental Health Day | Sphere Digital Recruitment">
            <a:extLst>
              <a:ext uri="{FF2B5EF4-FFF2-40B4-BE49-F238E27FC236}">
                <a16:creationId xmlns:a16="http://schemas.microsoft.com/office/drawing/2014/main" id="{DA3A9A5A-C84C-67DD-FC16-751D7615C5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390" r="-623" b="5561"/>
          <a:stretch/>
        </p:blipFill>
        <p:spPr bwMode="auto">
          <a:xfrm>
            <a:off x="6096000" y="290751"/>
            <a:ext cx="3718908" cy="24747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F5FEEB6-261D-6126-F0C1-1DA7D002F9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8065" y="3152699"/>
            <a:ext cx="3465090" cy="2305718"/>
          </a:xfrm>
          <a:prstGeom prst="rect">
            <a:avLst/>
          </a:prstGeom>
        </p:spPr>
      </p:pic>
      <p:pic>
        <p:nvPicPr>
          <p:cNvPr id="9" name="Picture 8">
            <a:extLst>
              <a:ext uri="{FF2B5EF4-FFF2-40B4-BE49-F238E27FC236}">
                <a16:creationId xmlns:a16="http://schemas.microsoft.com/office/drawing/2014/main" id="{A67E4E13-7C6C-C639-77EC-AEC88CFE90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15003" y="3152463"/>
            <a:ext cx="3464874" cy="2311264"/>
          </a:xfrm>
          <a:prstGeom prst="rect">
            <a:avLst/>
          </a:prstGeom>
        </p:spPr>
      </p:pic>
      <p:pic>
        <p:nvPicPr>
          <p:cNvPr id="10" name="Picture 9">
            <a:extLst>
              <a:ext uri="{FF2B5EF4-FFF2-40B4-BE49-F238E27FC236}">
                <a16:creationId xmlns:a16="http://schemas.microsoft.com/office/drawing/2014/main" id="{64FF5496-02A3-E90B-0494-F3C123172ED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41343" y="5834956"/>
            <a:ext cx="3043002" cy="982939"/>
          </a:xfrm>
          <a:prstGeom prst="rect">
            <a:avLst/>
          </a:prstGeom>
        </p:spPr>
      </p:pic>
    </p:spTree>
    <p:extLst>
      <p:ext uri="{BB962C8B-B14F-4D97-AF65-F5344CB8AC3E}">
        <p14:creationId xmlns:p14="http://schemas.microsoft.com/office/powerpoint/2010/main" val="346715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6B4FE-DE2F-56DD-57E5-FD04D668445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FDD6621-8E03-1D46-E430-232D95191C8E}"/>
              </a:ext>
            </a:extLst>
          </p:cNvPr>
          <p:cNvSpPr>
            <a:spLocks noGrp="1"/>
          </p:cNvSpPr>
          <p:nvPr>
            <p:ph type="body" sz="quarter" idx="10"/>
          </p:nvPr>
        </p:nvSpPr>
        <p:spPr/>
        <p:txBody>
          <a:bodyPr/>
          <a:lstStyle/>
          <a:p>
            <a:r>
              <a:rPr lang="en-GB" b="0"/>
              <a:t>Social issue: </a:t>
            </a:r>
            <a:r>
              <a:rPr lang="en-GB"/>
              <a:t>Littering</a:t>
            </a:r>
            <a:endParaRPr lang="en-GB" b="0"/>
          </a:p>
          <a:p>
            <a:endParaRPr lang="en-GB" b="0"/>
          </a:p>
          <a:p>
            <a:pPr marL="514350" indent="-514350">
              <a:buAutoNum type="arabicPeriod"/>
            </a:pPr>
            <a:r>
              <a:rPr lang="en-GB" b="0">
                <a:solidFill>
                  <a:srgbClr val="2BB9CD"/>
                </a:solidFill>
              </a:rPr>
              <a:t>Complaining to your friends</a:t>
            </a:r>
          </a:p>
          <a:p>
            <a:pPr marL="514350" indent="-514350">
              <a:buAutoNum type="arabicPeriod"/>
            </a:pPr>
            <a:r>
              <a:rPr lang="en-GB" b="0">
                <a:solidFill>
                  <a:srgbClr val="F47C58"/>
                </a:solidFill>
              </a:rPr>
              <a:t>Taking a photo and posting “this is bad” on your socials</a:t>
            </a:r>
          </a:p>
          <a:p>
            <a:pPr marL="514350" indent="-514350">
              <a:buAutoNum type="arabicPeriod"/>
            </a:pPr>
            <a:r>
              <a:rPr lang="en-GB" b="0">
                <a:solidFill>
                  <a:srgbClr val="2BB9CD"/>
                </a:solidFill>
              </a:rPr>
              <a:t>Organising a litter pick</a:t>
            </a:r>
          </a:p>
          <a:p>
            <a:pPr marL="514350" indent="-514350">
              <a:buAutoNum type="arabicPeriod"/>
            </a:pPr>
            <a:r>
              <a:rPr lang="en-GB" b="0">
                <a:solidFill>
                  <a:srgbClr val="F47C58"/>
                </a:solidFill>
              </a:rPr>
              <a:t>Waiting for someone else to fix it</a:t>
            </a:r>
          </a:p>
        </p:txBody>
      </p:sp>
      <p:sp>
        <p:nvSpPr>
          <p:cNvPr id="4" name="Text Placeholder 3">
            <a:extLst>
              <a:ext uri="{FF2B5EF4-FFF2-40B4-BE49-F238E27FC236}">
                <a16:creationId xmlns:a16="http://schemas.microsoft.com/office/drawing/2014/main" id="{C9C04F7E-B0FD-D995-D77C-ED24B5302B83}"/>
              </a:ext>
            </a:extLst>
          </p:cNvPr>
          <p:cNvSpPr>
            <a:spLocks noGrp="1"/>
          </p:cNvSpPr>
          <p:nvPr>
            <p:ph type="body" sz="quarter" idx="14"/>
          </p:nvPr>
        </p:nvSpPr>
        <p:spPr/>
        <p:txBody>
          <a:bodyPr/>
          <a:lstStyle/>
          <a:p>
            <a:r>
              <a:rPr lang="en-GB"/>
              <a:t>Social action</a:t>
            </a:r>
          </a:p>
        </p:txBody>
      </p:sp>
      <p:pic>
        <p:nvPicPr>
          <p:cNvPr id="2" name="Picture 1">
            <a:extLst>
              <a:ext uri="{FF2B5EF4-FFF2-40B4-BE49-F238E27FC236}">
                <a16:creationId xmlns:a16="http://schemas.microsoft.com/office/drawing/2014/main" id="{7B7AB057-B66E-1253-B3D8-35F5BC602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1554" y="5834956"/>
            <a:ext cx="3043002" cy="982939"/>
          </a:xfrm>
          <a:prstGeom prst="rect">
            <a:avLst/>
          </a:prstGeom>
        </p:spPr>
      </p:pic>
    </p:spTree>
    <p:extLst>
      <p:ext uri="{BB962C8B-B14F-4D97-AF65-F5344CB8AC3E}">
        <p14:creationId xmlns:p14="http://schemas.microsoft.com/office/powerpoint/2010/main" val="882166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A16CE-6D4F-88C2-394C-EEF2921C43E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5E36F94-E5DD-61F1-265C-2CB063ABF932}"/>
              </a:ext>
            </a:extLst>
          </p:cNvPr>
          <p:cNvSpPr>
            <a:spLocks noGrp="1"/>
          </p:cNvSpPr>
          <p:nvPr>
            <p:ph type="body" sz="quarter" idx="10"/>
          </p:nvPr>
        </p:nvSpPr>
        <p:spPr>
          <a:xfrm>
            <a:off x="428372" y="680832"/>
            <a:ext cx="8315863" cy="4114021"/>
          </a:xfrm>
        </p:spPr>
        <p:txBody>
          <a:bodyPr/>
          <a:lstStyle/>
          <a:p>
            <a:r>
              <a:rPr lang="en-GB"/>
              <a:t>Sessions:</a:t>
            </a:r>
          </a:p>
          <a:p>
            <a:endParaRPr lang="en-GB" b="0"/>
          </a:p>
          <a:p>
            <a:pPr marL="514350" indent="-514350">
              <a:buAutoNum type="arabicPeriod"/>
            </a:pPr>
            <a:r>
              <a:rPr lang="en-GB" b="0">
                <a:solidFill>
                  <a:srgbClr val="F47C58"/>
                </a:solidFill>
              </a:rPr>
              <a:t>         Social issues in our community</a:t>
            </a:r>
          </a:p>
          <a:p>
            <a:pPr marL="514350" indent="-514350">
              <a:buAutoNum type="arabicPeriod"/>
            </a:pPr>
            <a:r>
              <a:rPr lang="en-GB" b="0">
                <a:solidFill>
                  <a:srgbClr val="2BB9CD"/>
                </a:solidFill>
              </a:rPr>
              <a:t>         Young people make change</a:t>
            </a:r>
          </a:p>
          <a:p>
            <a:pPr marL="514350" indent="-514350">
              <a:buAutoNum type="arabicPeriod"/>
            </a:pPr>
            <a:r>
              <a:rPr lang="en-GB" b="0">
                <a:solidFill>
                  <a:srgbClr val="F47C58"/>
                </a:solidFill>
              </a:rPr>
              <a:t>         Elevator pitches</a:t>
            </a:r>
          </a:p>
          <a:p>
            <a:r>
              <a:rPr lang="en-GB" b="0">
                <a:solidFill>
                  <a:srgbClr val="2BB9CD"/>
                </a:solidFill>
              </a:rPr>
              <a:t>4 &amp; 5.    Social action planning</a:t>
            </a:r>
          </a:p>
        </p:txBody>
      </p:sp>
      <p:sp>
        <p:nvSpPr>
          <p:cNvPr id="4" name="Text Placeholder 3">
            <a:extLst>
              <a:ext uri="{FF2B5EF4-FFF2-40B4-BE49-F238E27FC236}">
                <a16:creationId xmlns:a16="http://schemas.microsoft.com/office/drawing/2014/main" id="{9D091DE1-9302-E4BB-4545-8CCF175FC1FA}"/>
              </a:ext>
            </a:extLst>
          </p:cNvPr>
          <p:cNvSpPr>
            <a:spLocks noGrp="1"/>
          </p:cNvSpPr>
          <p:nvPr>
            <p:ph type="body" sz="quarter" idx="14"/>
          </p:nvPr>
        </p:nvSpPr>
        <p:spPr/>
        <p:txBody>
          <a:bodyPr/>
          <a:lstStyle/>
          <a:p>
            <a:r>
              <a:rPr lang="en-GB"/>
              <a:t>Your project</a:t>
            </a:r>
          </a:p>
        </p:txBody>
      </p:sp>
      <p:pic>
        <p:nvPicPr>
          <p:cNvPr id="2" name="Picture 1">
            <a:extLst>
              <a:ext uri="{FF2B5EF4-FFF2-40B4-BE49-F238E27FC236}">
                <a16:creationId xmlns:a16="http://schemas.microsoft.com/office/drawing/2014/main" id="{3907C018-9747-74ED-ED2D-524EC30F8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4922" y="5834956"/>
            <a:ext cx="3043002" cy="982939"/>
          </a:xfrm>
          <a:prstGeom prst="rect">
            <a:avLst/>
          </a:prstGeom>
        </p:spPr>
      </p:pic>
    </p:spTree>
    <p:extLst>
      <p:ext uri="{BB962C8B-B14F-4D97-AF65-F5344CB8AC3E}">
        <p14:creationId xmlns:p14="http://schemas.microsoft.com/office/powerpoint/2010/main" val="1583617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FC6D5-92E3-9712-96F8-779E620F0C45}"/>
            </a:ext>
          </a:extLst>
        </p:cNvPr>
        <p:cNvGrpSpPr/>
        <p:nvPr/>
      </p:nvGrpSpPr>
      <p:grpSpPr>
        <a:xfrm>
          <a:off x="0" y="0"/>
          <a:ext cx="0" cy="0"/>
          <a:chOff x="0" y="0"/>
          <a:chExt cx="0" cy="0"/>
        </a:xfrm>
      </p:grpSpPr>
      <p:sp>
        <p:nvSpPr>
          <p:cNvPr id="2" name="Media Placeholder 1">
            <a:extLst>
              <a:ext uri="{FF2B5EF4-FFF2-40B4-BE49-F238E27FC236}">
                <a16:creationId xmlns:a16="http://schemas.microsoft.com/office/drawing/2014/main" id="{67FF6A96-8CB8-00CE-3BB8-E0C9AC0892CA}"/>
              </a:ext>
            </a:extLst>
          </p:cNvPr>
          <p:cNvSpPr>
            <a:spLocks noGrp="1"/>
          </p:cNvSpPr>
          <p:nvPr>
            <p:ph type="media" sz="quarter" idx="10"/>
          </p:nvPr>
        </p:nvSpPr>
        <p:spPr/>
        <p:txBody>
          <a:bodyPr/>
          <a:lstStyle/>
          <a:p>
            <a:endParaRPr lang="en-GB"/>
          </a:p>
        </p:txBody>
      </p:sp>
      <p:pic>
        <p:nvPicPr>
          <p:cNvPr id="4" name="Picture 3">
            <a:extLst>
              <a:ext uri="{FF2B5EF4-FFF2-40B4-BE49-F238E27FC236}">
                <a16:creationId xmlns:a16="http://schemas.microsoft.com/office/drawing/2014/main" id="{44669AA4-7EF0-61BF-406A-6CC979566AB5}"/>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58000"/>
          </a:xfrm>
          <a:prstGeom prst="rect">
            <a:avLst/>
          </a:prstGeom>
        </p:spPr>
      </p:pic>
      <p:sp>
        <p:nvSpPr>
          <p:cNvPr id="5" name="Text Placeholder 2">
            <a:extLst>
              <a:ext uri="{FF2B5EF4-FFF2-40B4-BE49-F238E27FC236}">
                <a16:creationId xmlns:a16="http://schemas.microsoft.com/office/drawing/2014/main" id="{CE3ED33E-C347-506E-577B-499BE557EB86}"/>
              </a:ext>
            </a:extLst>
          </p:cNvPr>
          <p:cNvSpPr txBox="1">
            <a:spLocks/>
          </p:cNvSpPr>
          <p:nvPr/>
        </p:nvSpPr>
        <p:spPr>
          <a:xfrm>
            <a:off x="707657" y="2007852"/>
            <a:ext cx="8315863" cy="2842296"/>
          </a:xfrm>
          <a:prstGeom prst="rect">
            <a:avLst/>
          </a:prstGeom>
          <a:solidFill>
            <a:schemeClr val="bg1">
              <a:alpha val="70000"/>
            </a:schemeClr>
          </a:solidFill>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4800" b="1">
                <a:solidFill>
                  <a:srgbClr val="522674"/>
                </a:solidFill>
                <a:latin typeface="Arial" panose="020B0604020202020204" pitchFamily="34" charset="0"/>
                <a:cs typeface="Arial" panose="020B0604020202020204" pitchFamily="34" charset="0"/>
              </a:rPr>
              <a:t>We can make a positive difference in our community!</a:t>
            </a:r>
          </a:p>
        </p:txBody>
      </p:sp>
      <p:pic>
        <p:nvPicPr>
          <p:cNvPr id="6" name="Picture 5">
            <a:extLst>
              <a:ext uri="{FF2B5EF4-FFF2-40B4-BE49-F238E27FC236}">
                <a16:creationId xmlns:a16="http://schemas.microsoft.com/office/drawing/2014/main" id="{7FD5BF44-08F1-CDCB-3698-7851295EB0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57" y="4975123"/>
            <a:ext cx="5829049" cy="1882877"/>
          </a:xfrm>
          <a:prstGeom prst="rect">
            <a:avLst/>
          </a:prstGeom>
        </p:spPr>
      </p:pic>
    </p:spTree>
    <p:extLst>
      <p:ext uri="{BB962C8B-B14F-4D97-AF65-F5344CB8AC3E}">
        <p14:creationId xmlns:p14="http://schemas.microsoft.com/office/powerpoint/2010/main" val="2617795648"/>
      </p:ext>
    </p:extLst>
  </p:cSld>
  <p:clrMapOvr>
    <a:masterClrMapping/>
  </p:clrMapOvr>
</p:sld>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 Give Template 2025" id="{9752FF39-8FF6-4E5D-925D-70B95070519A}" vid="{0A4F7720-9FC3-4079-AA87-84C2EE3A4C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 Give Template 2025" id="{9752FF39-8FF6-4E5D-925D-70B95070519A}" vid="{71CD0C6D-154D-4E00-830D-E568781436E0}"/>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 Give Template 2025" id="{9752FF39-8FF6-4E5D-925D-70B95070519A}" vid="{E38B51E9-A00F-417C-A09F-5F8D9F6AD03B}"/>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 Give Template 2025" id="{9752FF39-8FF6-4E5D-925D-70B95070519A}" vid="{CB269DC5-D59B-4FD8-BD0F-EEBC0E962A4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c5b88a89-7724-4260-bf2f-092021e9d459" xsi:nil="true"/>
    <DisplayOnFHub xmlns="cd53d762-1ef6-4e3a-a9c9-034b0df5b3d4">No</DisplayOnFHub>
    <lcf76f155ced4ddcb4097134ff3c332f xmlns="c5b88a89-7724-4260-bf2f-092021e9d459">
      <Terms xmlns="http://schemas.microsoft.com/office/infopath/2007/PartnerControls"/>
    </lcf76f155ced4ddcb4097134ff3c332f>
    <TaxCatchAll xmlns="cd53d762-1ef6-4e3a-a9c9-034b0df5b3d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DAF020D7BD07041A99ECB0738E5219C" ma:contentTypeVersion="20" ma:contentTypeDescription="Create a new document." ma:contentTypeScope="" ma:versionID="44ad9b5df9069ad97c1ba67e17e9b9ce">
  <xsd:schema xmlns:xsd="http://www.w3.org/2001/XMLSchema" xmlns:xs="http://www.w3.org/2001/XMLSchema" xmlns:p="http://schemas.microsoft.com/office/2006/metadata/properties" xmlns:ns2="c5b88a89-7724-4260-bf2f-092021e9d459" xmlns:ns3="cd53d762-1ef6-4e3a-a9c9-034b0df5b3d4" targetNamespace="http://schemas.microsoft.com/office/2006/metadata/properties" ma:root="true" ma:fieldsID="11ad327fffd0f5e13c9d95aee19cf40f" ns2:_="" ns3:_="">
    <xsd:import namespace="c5b88a89-7724-4260-bf2f-092021e9d459"/>
    <xsd:import namespace="cd53d762-1ef6-4e3a-a9c9-034b0df5b3d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LengthInSeconds" minOccurs="0"/>
                <xsd:element ref="ns3:DisplayOnFHub" minOccurs="0"/>
                <xsd:element ref="ns2:lcf76f155ced4ddcb4097134ff3c332f" minOccurs="0"/>
                <xsd:element ref="ns3:TaxCatchAll" minOccurs="0"/>
                <xsd:element ref="ns2:MediaServiceObjectDetectorVersions" minOccurs="0"/>
                <xsd:element ref="ns2:_Flow_SignoffStatu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b88a89-7724-4260-bf2f-092021e9d4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038e487-d88c-4823-893f-4c2e20c4446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_Flow_SignoffStatus" ma:index="26" nillable="true" ma:displayName="Sign-off status" ma:internalName="Sign_x002d_off_x0020_status">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53d762-1ef6-4e3a-a9c9-034b0df5b3d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DisplayOnFHub" ma:index="21" nillable="true" ma:displayName="DisplayOnFHub" ma:default="No" ma:description="Does this folder appear on the Facilitator Hub" ma:format="Dropdown" ma:internalName="DisplayOnFHub">
      <xsd:simpleType>
        <xsd:restriction base="dms:Choice">
          <xsd:enumeration value="Yes"/>
          <xsd:enumeration value="No"/>
        </xsd:restriction>
      </xsd:simpleType>
    </xsd:element>
    <xsd:element name="TaxCatchAll" ma:index="24" nillable="true" ma:displayName="Taxonomy Catch All Column" ma:hidden="true" ma:list="{0d3ab53b-af9c-415f-b7fe-a831bb15c725}" ma:internalName="TaxCatchAll" ma:showField="CatchAllData" ma:web="cd53d762-1ef6-4e3a-a9c9-034b0df5b3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E4CDB7-2C0D-4F9D-BA8A-955EEAD7D8A1}">
  <ds:schemaRefs>
    <ds:schemaRef ds:uri="c5b88a89-7724-4260-bf2f-092021e9d459"/>
    <ds:schemaRef ds:uri="cd53d762-1ef6-4e3a-a9c9-034b0df5b3d4"/>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00333EF-CCDF-4C1F-B86D-33315377EE45}">
  <ds:schemaRefs>
    <ds:schemaRef ds:uri="http://schemas.microsoft.com/sharepoint/v3/contenttype/forms"/>
  </ds:schemaRefs>
</ds:datastoreItem>
</file>

<file path=customXml/itemProps3.xml><?xml version="1.0" encoding="utf-8"?>
<ds:datastoreItem xmlns:ds="http://schemas.openxmlformats.org/officeDocument/2006/customXml" ds:itemID="{0311D743-D8AD-440D-B3C7-38B63A5F3C3E}">
  <ds:schemaRefs>
    <ds:schemaRef ds:uri="c5b88a89-7724-4260-bf2f-092021e9d459"/>
    <ds:schemaRef ds:uri="cd53d762-1ef6-4e3a-a9c9-034b0df5b3d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First+Give+Template+2025</Template>
  <Application>Microsoft Office PowerPoint</Application>
  <PresentationFormat>Widescreen</PresentationFormat>
  <Slides>7</Slides>
  <Notes>7</Notes>
  <HiddenSlides>0</HiddenSlides>
  <ScaleCrop>false</ScaleCrop>
  <HeadingPairs>
    <vt:vector size="4" baseType="variant">
      <vt:variant>
        <vt:lpstr>Theme</vt:lpstr>
      </vt:variant>
      <vt:variant>
        <vt:i4>4</vt:i4>
      </vt:variant>
      <vt:variant>
        <vt:lpstr>Slide Titles</vt:lpstr>
      </vt:variant>
      <vt:variant>
        <vt:i4>7</vt:i4>
      </vt:variant>
    </vt:vector>
  </HeadingPairs>
  <TitlesOfParts>
    <vt:vector size="11" baseType="lpstr">
      <vt:lpstr>2_Custom Design</vt:lpstr>
      <vt:lpstr>Office Theme</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Michael Anderson</dc:creator>
  <cp:revision>8</cp:revision>
  <dcterms:created xsi:type="dcterms:W3CDTF">2026-02-25T17:05:53Z</dcterms:created>
  <dcterms:modified xsi:type="dcterms:W3CDTF">2026-04-20T13:13:08Z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0x0101002DAF020D7BD07041A99ECB0738E5219C</vt:lpwstr>
  </property>
  <property fmtid="{D5CDD505-2E9C-101B-9397-08002B2CF9AE}" pid="3" name="MediaServiceImageTags">
    <vt:lpwstr/>
  </property>
</Properties>
</file>